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3"/>
  </p:notesMasterIdLst>
  <p:sldIdLst>
    <p:sldId id="449" r:id="rId4"/>
    <p:sldId id="347" r:id="rId5"/>
    <p:sldId id="476" r:id="rId6"/>
    <p:sldId id="477" r:id="rId7"/>
    <p:sldId id="478" r:id="rId8"/>
    <p:sldId id="479" r:id="rId9"/>
    <p:sldId id="468" r:id="rId10"/>
    <p:sldId id="480" r:id="rId11"/>
    <p:sldId id="481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B653"/>
    <a:srgbClr val="2A885B"/>
    <a:srgbClr val="6FA08A"/>
    <a:srgbClr val="FDFDFD"/>
    <a:srgbClr val="FFBA55"/>
    <a:srgbClr val="AA6500"/>
    <a:srgbClr val="77A364"/>
    <a:srgbClr val="FDA500"/>
    <a:srgbClr val="2B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88" y="48"/>
      </p:cViewPr>
      <p:guideLst>
        <p:guide orient="horz" pos="2186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275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28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37.xml"/><Relationship Id="rId14" Type="http://schemas.openxmlformats.org/officeDocument/2006/relationships/image" Target="../media/image6.png"/><Relationship Id="rId13" Type="http://schemas.openxmlformats.org/officeDocument/2006/relationships/image" Target="../media/image5.png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39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48.xml"/><Relationship Id="rId14" Type="http://schemas.openxmlformats.org/officeDocument/2006/relationships/image" Target="../media/image6.png"/><Relationship Id="rId13" Type="http://schemas.openxmlformats.org/officeDocument/2006/relationships/image" Target="../media/image5.png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50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59.xml"/><Relationship Id="rId15" Type="http://schemas.openxmlformats.org/officeDocument/2006/relationships/image" Target="../media/image7.jpeg"/><Relationship Id="rId14" Type="http://schemas.openxmlformats.org/officeDocument/2006/relationships/image" Target="../media/image6.png"/><Relationship Id="rId13" Type="http://schemas.openxmlformats.org/officeDocument/2006/relationships/image" Target="../media/image5.png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185.xml"/><Relationship Id="rId3" Type="http://schemas.openxmlformats.org/officeDocument/2006/relationships/tags" Target="../tags/tag160.xml"/><Relationship Id="rId29" Type="http://schemas.openxmlformats.org/officeDocument/2006/relationships/tags" Target="../tags/tag184.xml"/><Relationship Id="rId28" Type="http://schemas.openxmlformats.org/officeDocument/2006/relationships/tags" Target="../tags/tag183.xml"/><Relationship Id="rId27" Type="http://schemas.openxmlformats.org/officeDocument/2006/relationships/tags" Target="../tags/tag182.xml"/><Relationship Id="rId26" Type="http://schemas.openxmlformats.org/officeDocument/2006/relationships/tags" Target="../tags/tag181.xml"/><Relationship Id="rId25" Type="http://schemas.openxmlformats.org/officeDocument/2006/relationships/tags" Target="../tags/tag180.xml"/><Relationship Id="rId24" Type="http://schemas.openxmlformats.org/officeDocument/2006/relationships/tags" Target="../tags/tag179.xml"/><Relationship Id="rId23" Type="http://schemas.openxmlformats.org/officeDocument/2006/relationships/tags" Target="../tags/tag178.xml"/><Relationship Id="rId22" Type="http://schemas.openxmlformats.org/officeDocument/2006/relationships/tags" Target="../tags/tag177.xml"/><Relationship Id="rId21" Type="http://schemas.openxmlformats.org/officeDocument/2006/relationships/tags" Target="../tags/tag176.xml"/><Relationship Id="rId20" Type="http://schemas.openxmlformats.org/officeDocument/2006/relationships/tags" Target="../tags/tag175.xml"/><Relationship Id="rId2" Type="http://schemas.openxmlformats.org/officeDocument/2006/relationships/image" Target="../media/image6.png"/><Relationship Id="rId19" Type="http://schemas.openxmlformats.org/officeDocument/2006/relationships/tags" Target="../tags/tag174.xml"/><Relationship Id="rId18" Type="http://schemas.openxmlformats.org/officeDocument/2006/relationships/tags" Target="../tags/tag173.xml"/><Relationship Id="rId17" Type="http://schemas.openxmlformats.org/officeDocument/2006/relationships/tags" Target="../tags/tag172.xml"/><Relationship Id="rId16" Type="http://schemas.openxmlformats.org/officeDocument/2006/relationships/tags" Target="../tags/tag171.xml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image" Target="../media/image4.svg"/><Relationship Id="rId12" Type="http://schemas.openxmlformats.org/officeDocument/2006/relationships/image" Target="../media/image3.png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3" Type="http://schemas.openxmlformats.org/officeDocument/2006/relationships/slideLayout" Target="../slideLayouts/slideLayout1.xml"/><Relationship Id="rId32" Type="http://schemas.openxmlformats.org/officeDocument/2006/relationships/tags" Target="../tags/tag213.xml"/><Relationship Id="rId31" Type="http://schemas.openxmlformats.org/officeDocument/2006/relationships/tags" Target="../tags/tag212.xml"/><Relationship Id="rId30" Type="http://schemas.openxmlformats.org/officeDocument/2006/relationships/tags" Target="../tags/tag211.xml"/><Relationship Id="rId3" Type="http://schemas.openxmlformats.org/officeDocument/2006/relationships/tags" Target="../tags/tag186.xml"/><Relationship Id="rId29" Type="http://schemas.openxmlformats.org/officeDocument/2006/relationships/tags" Target="../tags/tag210.xml"/><Relationship Id="rId28" Type="http://schemas.openxmlformats.org/officeDocument/2006/relationships/tags" Target="../tags/tag209.xml"/><Relationship Id="rId27" Type="http://schemas.openxmlformats.org/officeDocument/2006/relationships/tags" Target="../tags/tag208.xml"/><Relationship Id="rId26" Type="http://schemas.openxmlformats.org/officeDocument/2006/relationships/tags" Target="../tags/tag207.xml"/><Relationship Id="rId25" Type="http://schemas.openxmlformats.org/officeDocument/2006/relationships/tags" Target="../tags/tag206.xml"/><Relationship Id="rId24" Type="http://schemas.openxmlformats.org/officeDocument/2006/relationships/tags" Target="../tags/tag205.xml"/><Relationship Id="rId23" Type="http://schemas.openxmlformats.org/officeDocument/2006/relationships/tags" Target="../tags/tag204.xml"/><Relationship Id="rId22" Type="http://schemas.openxmlformats.org/officeDocument/2006/relationships/tags" Target="../tags/tag203.xml"/><Relationship Id="rId21" Type="http://schemas.openxmlformats.org/officeDocument/2006/relationships/tags" Target="../tags/tag202.xml"/><Relationship Id="rId20" Type="http://schemas.openxmlformats.org/officeDocument/2006/relationships/tags" Target="../tags/tag201.xml"/><Relationship Id="rId2" Type="http://schemas.openxmlformats.org/officeDocument/2006/relationships/image" Target="../media/image6.png"/><Relationship Id="rId19" Type="http://schemas.openxmlformats.org/officeDocument/2006/relationships/tags" Target="../tags/tag200.xml"/><Relationship Id="rId18" Type="http://schemas.openxmlformats.org/officeDocument/2006/relationships/tags" Target="../tags/tag199.xml"/><Relationship Id="rId17" Type="http://schemas.openxmlformats.org/officeDocument/2006/relationships/tags" Target="../tags/tag198.xml"/><Relationship Id="rId16" Type="http://schemas.openxmlformats.org/officeDocument/2006/relationships/tags" Target="../tags/tag197.xml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image" Target="../media/image4.svg"/><Relationship Id="rId12" Type="http://schemas.openxmlformats.org/officeDocument/2006/relationships/image" Target="../media/image3.png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236.xml"/><Relationship Id="rId27" Type="http://schemas.openxmlformats.org/officeDocument/2006/relationships/tags" Target="../tags/tag235.xml"/><Relationship Id="rId26" Type="http://schemas.openxmlformats.org/officeDocument/2006/relationships/tags" Target="../tags/tag234.xml"/><Relationship Id="rId25" Type="http://schemas.openxmlformats.org/officeDocument/2006/relationships/tags" Target="../tags/tag233.xml"/><Relationship Id="rId24" Type="http://schemas.openxmlformats.org/officeDocument/2006/relationships/tags" Target="../tags/tag232.xml"/><Relationship Id="rId23" Type="http://schemas.openxmlformats.org/officeDocument/2006/relationships/tags" Target="../tags/tag231.xml"/><Relationship Id="rId22" Type="http://schemas.openxmlformats.org/officeDocument/2006/relationships/tags" Target="../tags/tag230.xml"/><Relationship Id="rId21" Type="http://schemas.openxmlformats.org/officeDocument/2006/relationships/tags" Target="../tags/tag229.xml"/><Relationship Id="rId20" Type="http://schemas.openxmlformats.org/officeDocument/2006/relationships/tags" Target="../tags/tag228.xml"/><Relationship Id="rId2" Type="http://schemas.openxmlformats.org/officeDocument/2006/relationships/tags" Target="../tags/tag215.xml"/><Relationship Id="rId19" Type="http://schemas.openxmlformats.org/officeDocument/2006/relationships/tags" Target="../tags/tag227.xml"/><Relationship Id="rId18" Type="http://schemas.openxmlformats.org/officeDocument/2006/relationships/image" Target="../media/image6.png"/><Relationship Id="rId17" Type="http://schemas.openxmlformats.org/officeDocument/2006/relationships/tags" Target="../tags/tag226.xml"/><Relationship Id="rId16" Type="http://schemas.openxmlformats.org/officeDocument/2006/relationships/tags" Target="../tags/tag225.xml"/><Relationship Id="rId15" Type="http://schemas.openxmlformats.org/officeDocument/2006/relationships/tags" Target="../tags/tag224.xml"/><Relationship Id="rId14" Type="http://schemas.openxmlformats.org/officeDocument/2006/relationships/image" Target="../media/image8.png"/><Relationship Id="rId13" Type="http://schemas.openxmlformats.org/officeDocument/2006/relationships/image" Target="../media/image5.png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tags" Target="../tags/tag21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259.xml"/><Relationship Id="rId26" Type="http://schemas.openxmlformats.org/officeDocument/2006/relationships/tags" Target="../tags/tag258.xml"/><Relationship Id="rId25" Type="http://schemas.openxmlformats.org/officeDocument/2006/relationships/tags" Target="../tags/tag257.xml"/><Relationship Id="rId24" Type="http://schemas.openxmlformats.org/officeDocument/2006/relationships/tags" Target="../tags/tag256.xml"/><Relationship Id="rId23" Type="http://schemas.openxmlformats.org/officeDocument/2006/relationships/tags" Target="../tags/tag255.xml"/><Relationship Id="rId22" Type="http://schemas.openxmlformats.org/officeDocument/2006/relationships/tags" Target="../tags/tag254.xml"/><Relationship Id="rId21" Type="http://schemas.openxmlformats.org/officeDocument/2006/relationships/tags" Target="../tags/tag253.xml"/><Relationship Id="rId20" Type="http://schemas.openxmlformats.org/officeDocument/2006/relationships/tags" Target="../tags/tag252.xml"/><Relationship Id="rId2" Type="http://schemas.openxmlformats.org/officeDocument/2006/relationships/tags" Target="../tags/tag238.xml"/><Relationship Id="rId19" Type="http://schemas.openxmlformats.org/officeDocument/2006/relationships/tags" Target="../tags/tag251.xml"/><Relationship Id="rId18" Type="http://schemas.openxmlformats.org/officeDocument/2006/relationships/tags" Target="../tags/tag250.xml"/><Relationship Id="rId17" Type="http://schemas.openxmlformats.org/officeDocument/2006/relationships/image" Target="../media/image6.png"/><Relationship Id="rId16" Type="http://schemas.openxmlformats.org/officeDocument/2006/relationships/tags" Target="../tags/tag249.xml"/><Relationship Id="rId15" Type="http://schemas.openxmlformats.org/officeDocument/2006/relationships/tags" Target="../tags/tag248.xml"/><Relationship Id="rId14" Type="http://schemas.openxmlformats.org/officeDocument/2006/relationships/tags" Target="../tags/tag247.xml"/><Relationship Id="rId13" Type="http://schemas.openxmlformats.org/officeDocument/2006/relationships/image" Target="../media/image5.png"/><Relationship Id="rId12" Type="http://schemas.openxmlformats.org/officeDocument/2006/relationships/tags" Target="../tags/tag246.xml"/><Relationship Id="rId11" Type="http://schemas.openxmlformats.org/officeDocument/2006/relationships/tags" Target="../tags/tag245.xml"/><Relationship Id="rId10" Type="http://schemas.openxmlformats.org/officeDocument/2006/relationships/tags" Target="../tags/tag244.xml"/><Relationship Id="rId1" Type="http://schemas.openxmlformats.org/officeDocument/2006/relationships/tags" Target="../tags/tag23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image" Target="../media/image6.png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274.xml"/><Relationship Id="rId16" Type="http://schemas.openxmlformats.org/officeDocument/2006/relationships/tags" Target="../tags/tag273.xml"/><Relationship Id="rId15" Type="http://schemas.openxmlformats.org/officeDocument/2006/relationships/tags" Target="../tags/tag272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91186"/>
            <a:ext cx="9465323" cy="1997537"/>
            <a:chOff x="7469" y="4229"/>
            <a:chExt cx="12711" cy="2586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75" y="4295"/>
              <a:ext cx="12405" cy="2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宣传</a:t>
              </a: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视频</a:t>
              </a: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——</a:t>
              </a: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文案</a:t>
              </a: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创作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宣传视频文案创作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0425" y="177897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重要性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文案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363720" y="2355215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为什么宣传家乡特产如此重要？</a:t>
            </a:r>
            <a:endParaRPr lang="zh-CN" alt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宣传视频文案创作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0425" y="177897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重要性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文案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068445" y="2829560"/>
            <a:ext cx="65957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橘子不仅仅是一个商品，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它承载着我们的记忆和文化。</a:t>
            </a:r>
            <a:endParaRPr lang="zh-CN" alt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宣传视频文案创作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0425" y="177897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重要性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文案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336540" y="1319530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明确宣传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主体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pic>
        <p:nvPicPr>
          <p:cNvPr id="3" name="图片 2" descr="2553406247773145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8850" y="2515235"/>
            <a:ext cx="3754120" cy="375412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0425" y="2688926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基本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要素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文案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64510" y="18861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3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4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重要性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933065" y="2061845"/>
            <a:ext cx="6304280" cy="2580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</a:rPr>
              <a:t>四个基本要素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en-US" altLang="zh-CN" sz="2800">
                <a:solidFill>
                  <a:schemeClr val="bg1"/>
                </a:solidFill>
              </a:rPr>
              <a:t>         </a:t>
            </a:r>
            <a:endParaRPr lang="en-US" altLang="zh-CN" sz="2800">
              <a:solidFill>
                <a:schemeClr val="bg1"/>
              </a:solidFill>
            </a:endParaRPr>
          </a:p>
          <a:p>
            <a:r>
              <a:rPr lang="en-US" altLang="zh-CN" sz="2800">
                <a:solidFill>
                  <a:schemeClr val="bg1"/>
                </a:solidFill>
              </a:rPr>
              <a:t>                      </a:t>
            </a:r>
            <a:r>
              <a:rPr lang="zh-CN" altLang="en-US" sz="2800">
                <a:solidFill>
                  <a:schemeClr val="bg1"/>
                </a:solidFill>
              </a:rPr>
              <a:t>了解</a:t>
            </a:r>
            <a:r>
              <a:rPr lang="zh-CN" altLang="en-US" sz="2800">
                <a:solidFill>
                  <a:schemeClr val="bg1"/>
                </a:solidFill>
              </a:rPr>
              <a:t>受众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en-US" altLang="zh-CN" sz="2800">
                <a:solidFill>
                  <a:schemeClr val="bg1"/>
                </a:solidFill>
              </a:rPr>
              <a:t>                      </a:t>
            </a:r>
            <a:r>
              <a:rPr lang="zh-CN" altLang="en-US" sz="2800">
                <a:solidFill>
                  <a:schemeClr val="bg1"/>
                </a:solidFill>
              </a:rPr>
              <a:t>吸引</a:t>
            </a:r>
            <a:r>
              <a:rPr lang="zh-CN" altLang="en-US" sz="2800">
                <a:solidFill>
                  <a:schemeClr val="bg1"/>
                </a:solidFill>
              </a:rPr>
              <a:t>注意力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en-US" altLang="zh-CN" sz="2800">
                <a:solidFill>
                  <a:schemeClr val="bg1"/>
                </a:solidFill>
              </a:rPr>
              <a:t>                      </a:t>
            </a:r>
            <a:r>
              <a:rPr lang="zh-CN" altLang="en-US" sz="2800">
                <a:solidFill>
                  <a:schemeClr val="bg1"/>
                </a:solidFill>
              </a:rPr>
              <a:t>清晰</a:t>
            </a:r>
            <a:r>
              <a:rPr lang="zh-CN" altLang="en-US" sz="2800">
                <a:solidFill>
                  <a:schemeClr val="bg1"/>
                </a:solidFill>
              </a:rPr>
              <a:t>表达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en-US" altLang="zh-CN" sz="2800">
                <a:solidFill>
                  <a:schemeClr val="bg1"/>
                </a:solidFill>
              </a:rPr>
              <a:t>                      </a:t>
            </a:r>
            <a:r>
              <a:rPr lang="zh-CN" altLang="en-US" sz="2800">
                <a:solidFill>
                  <a:schemeClr val="bg1"/>
                </a:solidFill>
              </a:rPr>
              <a:t>情感</a:t>
            </a:r>
            <a:r>
              <a:rPr lang="zh-CN" altLang="en-US" sz="2800">
                <a:solidFill>
                  <a:schemeClr val="bg1"/>
                </a:solidFill>
              </a:rPr>
              <a:t>链接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6" name="等腰三角形 15"/>
          <p:cNvSpPr/>
          <p:nvPr>
            <p:custDataLst>
              <p:tags r:id="rId5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宣传视频文案创作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22" name="组合 21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27" name="图形 96" descr="照相机 纯色填充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9" name="组合 28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图形 107" descr="照相机 纯色填充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36" name="组合 35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1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1" name="图形 114" descr="照相机 纯色填充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43" name="组合 42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9" name="图形 121" descr="照相机 纯色填充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52" name="组合 51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54" name="MH_Other_363"/>
                <p:cNvSpPr/>
                <p:nvPr>
                  <p:custDataLst>
                    <p:tags r:id="rId2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MH_Other_364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6" name="文本框 55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57" name="图形 128" descr="照相机 纯色填充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3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0425" y="3349326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创作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技巧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文案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64510" y="18861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3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4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重要性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933065" y="2061845"/>
            <a:ext cx="6304280" cy="2580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</a:rPr>
              <a:t>语言风格与调性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表达方式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拉近与受众的距离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2" name="等腰三角形 1"/>
          <p:cNvSpPr/>
          <p:nvPr>
            <p:custDataLst>
              <p:tags r:id="rId5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宣传视频文案创作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7" name="组合 6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264510" y="25465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2" name="Round Same Side Corner Rectangle 29"/>
            <p:cNvSpPr/>
            <p:nvPr>
              <p:custDataLst>
                <p:tags r:id="rId30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3" name="Rectangle 74"/>
            <p:cNvSpPr/>
            <p:nvPr>
              <p:custDataLst>
                <p:tags r:id="rId31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基本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要素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024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822700" y="1442085"/>
            <a:ext cx="6084570" cy="2174004"/>
            <a:chOff x="5369" y="4174"/>
            <a:chExt cx="13201" cy="5838"/>
          </a:xfrm>
        </p:grpSpPr>
        <p:sp>
          <p:nvSpPr>
            <p:cNvPr id="12" name="文本框 11"/>
            <p:cNvSpPr txBox="1"/>
            <p:nvPr/>
          </p:nvSpPr>
          <p:spPr>
            <a:xfrm>
              <a:off x="5808" y="5841"/>
              <a:ext cx="12548" cy="4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文案的标题是：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“阳光下的馈赠—家乡橘子，甜蜜的健康秘密”。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69" y="4174"/>
              <a:ext cx="13201" cy="4911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 descr="cc3ed1125e494863427a2e1344b44d45"/>
          <p:cNvPicPr>
            <a:picLocks noChangeAspect="1"/>
          </p:cNvPicPr>
          <p:nvPr/>
        </p:nvPicPr>
        <p:blipFill>
          <a:blip r:embed="rId14"/>
          <a:srcRect l="26847" r="45126" b="59519"/>
          <a:stretch>
            <a:fillRect/>
          </a:stretch>
        </p:blipFill>
        <p:spPr>
          <a:xfrm flipH="1">
            <a:off x="9709785" y="914400"/>
            <a:ext cx="2145030" cy="278066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0425" y="3349326"/>
            <a:ext cx="2043476" cy="575945"/>
            <a:chOff x="132" y="1521"/>
            <a:chExt cx="3218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4" name="Round Same Side Corner Rectangle 29"/>
              <p:cNvSpPr/>
              <p:nvPr>
                <p:custDataLst>
                  <p:tags r:id="rId15"/>
                </p:custDataLst>
              </p:nvPr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>
                <p:custDataLst>
                  <p:tags r:id="rId16"/>
                </p:custDataLst>
              </p:nvPr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案例分析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>
              <p:custDataLst>
                <p:tags r:id="rId19"/>
              </p:custDataLst>
            </p:nvPr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5" name="Rectangle 74"/>
            <p:cNvSpPr/>
            <p:nvPr>
              <p:custDataLst>
                <p:tags r:id="rId20"/>
              </p:custDataLst>
            </p:nvPr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文案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64510" y="18861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27" name="Round Same Side Corner Rectangle 29"/>
            <p:cNvSpPr/>
            <p:nvPr>
              <p:custDataLst>
                <p:tags r:id="rId21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8" name="Rectangle 74"/>
            <p:cNvSpPr/>
            <p:nvPr>
              <p:custDataLst>
                <p:tags r:id="rId22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重要性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64510" y="25465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2" name="Round Same Side Corner Rectangle 29"/>
            <p:cNvSpPr/>
            <p:nvPr>
              <p:custDataLst>
                <p:tags r:id="rId23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3" name="Rectangle 74"/>
            <p:cNvSpPr/>
            <p:nvPr>
              <p:custDataLst>
                <p:tags r:id="rId24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基本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要素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29" name="等腰三角形 28"/>
          <p:cNvSpPr/>
          <p:nvPr>
            <p:custDataLst>
              <p:tags r:id="rId25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26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31" name="文本框 30"/>
          <p:cNvSpPr txBox="1"/>
          <p:nvPr>
            <p:custDataLst>
              <p:tags r:id="rId27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宣传视频文案创作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</p:spTree>
    <p:custDataLst>
      <p:tags r:id="rId2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024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543935" y="1442085"/>
            <a:ext cx="6896735" cy="3910965"/>
            <a:chOff x="5369" y="4174"/>
            <a:chExt cx="13201" cy="10502"/>
          </a:xfrm>
        </p:grpSpPr>
        <p:sp>
          <p:nvSpPr>
            <p:cNvPr id="12" name="文本框 11"/>
            <p:cNvSpPr txBox="1"/>
            <p:nvPr/>
          </p:nvSpPr>
          <p:spPr>
            <a:xfrm>
              <a:off x="5808" y="5841"/>
              <a:ext cx="12548" cy="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这份文案中哪些部分特别吸引你吗？请思考一下，这其中是否运用了我们提到的技巧？</a:t>
              </a:r>
              <a:endParaRPr lang="en-US" altLang="zh-CN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69" y="4174"/>
              <a:ext cx="13201" cy="10502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组合 1"/>
          <p:cNvGrpSpPr/>
          <p:nvPr/>
        </p:nvGrpSpPr>
        <p:grpSpPr>
          <a:xfrm>
            <a:off x="-10425" y="3349326"/>
            <a:ext cx="2043476" cy="575945"/>
            <a:chOff x="132" y="1521"/>
            <a:chExt cx="3218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4" name="Round Same Side Corner Rectangle 29"/>
              <p:cNvSpPr/>
              <p:nvPr>
                <p:custDataLst>
                  <p:tags r:id="rId14"/>
                </p:custDataLst>
              </p:nvPr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>
                <p:custDataLst>
                  <p:tags r:id="rId15"/>
                </p:custDataLst>
              </p:nvPr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案例分析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>
              <p:custDataLst>
                <p:tags r:id="rId18"/>
              </p:custDataLst>
            </p:nvPr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5" name="Rectangle 74"/>
            <p:cNvSpPr/>
            <p:nvPr>
              <p:custDataLst>
                <p:tags r:id="rId19"/>
              </p:custDataLst>
            </p:nvPr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文案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64510" y="18861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27" name="Round Same Side Corner Rectangle 29"/>
            <p:cNvSpPr/>
            <p:nvPr>
              <p:custDataLst>
                <p:tags r:id="rId20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8" name="Rectangle 74"/>
            <p:cNvSpPr/>
            <p:nvPr>
              <p:custDataLst>
                <p:tags r:id="rId21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重要性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64510" y="25465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2" name="Round Same Side Corner Rectangle 29"/>
            <p:cNvSpPr/>
            <p:nvPr>
              <p:custDataLst>
                <p:tags r:id="rId22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3" name="Rectangle 74"/>
            <p:cNvSpPr/>
            <p:nvPr>
              <p:custDataLst>
                <p:tags r:id="rId23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基本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要素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29" name="等腰三角形 28"/>
          <p:cNvSpPr/>
          <p:nvPr>
            <p:custDataLst>
              <p:tags r:id="rId24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25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31" name="文本框 30"/>
          <p:cNvSpPr txBox="1"/>
          <p:nvPr>
            <p:custDataLst>
              <p:tags r:id="rId26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宣传视频文案创作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</p:spTree>
    <p:custDataLst>
      <p:tags r:id="rId2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024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543935" y="1885950"/>
            <a:ext cx="6896735" cy="3910965"/>
            <a:chOff x="5369" y="4174"/>
            <a:chExt cx="13201" cy="10502"/>
          </a:xfrm>
        </p:grpSpPr>
        <p:sp>
          <p:nvSpPr>
            <p:cNvPr id="12" name="文本框 11"/>
            <p:cNvSpPr txBox="1"/>
            <p:nvPr/>
          </p:nvSpPr>
          <p:spPr>
            <a:xfrm>
              <a:off x="5808" y="5841"/>
              <a:ext cx="12548" cy="2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文案创作是一个充满创意的过程，同样也需要技巧和实践相结合。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69" y="4174"/>
              <a:ext cx="13201" cy="10502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组合 1"/>
          <p:cNvGrpSpPr/>
          <p:nvPr/>
        </p:nvGrpSpPr>
        <p:grpSpPr>
          <a:xfrm>
            <a:off x="-10425" y="3882726"/>
            <a:ext cx="2043476" cy="575945"/>
            <a:chOff x="132" y="1521"/>
            <a:chExt cx="3218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4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总结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>
              <p:custDataLst>
                <p:tags r:id="rId6"/>
              </p:custDataLst>
            </p:nvPr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5" name="Rectangle 74"/>
            <p:cNvSpPr/>
            <p:nvPr>
              <p:custDataLst>
                <p:tags r:id="rId7"/>
              </p:custDataLst>
            </p:nvPr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文案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64510" y="18861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27" name="Round Same Side Corner Rectangle 29"/>
            <p:cNvSpPr/>
            <p:nvPr>
              <p:custDataLst>
                <p:tags r:id="rId8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8" name="Rectangle 74"/>
            <p:cNvSpPr/>
            <p:nvPr>
              <p:custDataLst>
                <p:tags r:id="rId9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重要性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64510" y="25465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2" name="Round Same Side Corner Rectangle 29"/>
            <p:cNvSpPr/>
            <p:nvPr>
              <p:custDataLst>
                <p:tags r:id="rId10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3" name="Rectangle 74"/>
            <p:cNvSpPr/>
            <p:nvPr>
              <p:custDataLst>
                <p:tags r:id="rId11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基本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要素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29" name="等腰三角形 28"/>
          <p:cNvSpPr/>
          <p:nvPr>
            <p:custDataLst>
              <p:tags r:id="rId12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13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31" name="文本框 30"/>
          <p:cNvSpPr txBox="1"/>
          <p:nvPr>
            <p:custDataLst>
              <p:tags r:id="rId14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宣传视频文案创作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4510" y="32323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6" name="Round Same Side Corner Rectangle 29"/>
            <p:cNvSpPr/>
            <p:nvPr>
              <p:custDataLst>
                <p:tags r:id="rId15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" name="Rectangle 74"/>
            <p:cNvSpPr/>
            <p:nvPr>
              <p:custDataLst>
                <p:tags r:id="rId16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案例分析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6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1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1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1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1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1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2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2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2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3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3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4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4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5.xml><?xml version="1.0" encoding="utf-8"?>
<p:tagLst xmlns:p="http://schemas.openxmlformats.org/presentationml/2006/main">
  <p:tag name="COMMONDATA" val="eyJoZGlkIjoiOTRkN2FhYzIxN2MxMWY3MzlhMzExNjA0NjQ3NmIxNzAifQ=="/>
  <p:tag name="KSO_WPP_MARK_KEY" val="a7a9cce9-1c04-404d-83d6-22e6a98dc75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</Words>
  <Application>WPS 文字</Application>
  <PresentationFormat>宽屏</PresentationFormat>
  <Paragraphs>171</Paragraphs>
  <Slides>9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微软雅黑</vt:lpstr>
      <vt:lpstr>汉仪旗黑</vt:lpstr>
      <vt:lpstr>+中文标题</vt:lpstr>
      <vt:lpstr>宋体</vt:lpstr>
      <vt:lpstr>Arial Unicode MS</vt:lpstr>
      <vt:lpstr>Calibri</vt:lpstr>
      <vt:lpstr>Helvetica Neue</vt:lpstr>
      <vt:lpstr>汉仪书宋二KW</vt:lpstr>
      <vt:lpstr>苹方-简</vt:lpstr>
      <vt:lpstr>微软雅黑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211</cp:revision>
  <dcterms:created xsi:type="dcterms:W3CDTF">2024-06-05T03:03:27Z</dcterms:created>
  <dcterms:modified xsi:type="dcterms:W3CDTF">2024-06-05T03:03:27Z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F35C2FE49510B6667FD55F66BD5C643A_43</vt:lpwstr>
  </property>
</Properties>
</file>