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3"/>
  </p:notesMasterIdLst>
  <p:sldIdLst>
    <p:sldId id="449" r:id="rId4"/>
    <p:sldId id="347" r:id="rId5"/>
    <p:sldId id="476" r:id="rId6"/>
    <p:sldId id="484" r:id="rId7"/>
    <p:sldId id="483" r:id="rId8"/>
    <p:sldId id="485" r:id="rId9"/>
    <p:sldId id="486" r:id="rId10"/>
    <p:sldId id="487" r:id="rId11"/>
    <p:sldId id="488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B653"/>
    <a:srgbClr val="2A885B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86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303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37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163.xml"/><Relationship Id="rId3" Type="http://schemas.openxmlformats.org/officeDocument/2006/relationships/tags" Target="../tags/tag138.xml"/><Relationship Id="rId29" Type="http://schemas.openxmlformats.org/officeDocument/2006/relationships/tags" Target="../tags/tag162.xml"/><Relationship Id="rId28" Type="http://schemas.openxmlformats.org/officeDocument/2006/relationships/tags" Target="../tags/tag161.xml"/><Relationship Id="rId27" Type="http://schemas.openxmlformats.org/officeDocument/2006/relationships/tags" Target="../tags/tag160.xml"/><Relationship Id="rId26" Type="http://schemas.openxmlformats.org/officeDocument/2006/relationships/tags" Target="../tags/tag159.xml"/><Relationship Id="rId25" Type="http://schemas.openxmlformats.org/officeDocument/2006/relationships/tags" Target="../tags/tag158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image" Target="../media/image6.png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image" Target="../media/image4.svg"/><Relationship Id="rId12" Type="http://schemas.openxmlformats.org/officeDocument/2006/relationships/image" Target="../media/image3.png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65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74.xml"/><Relationship Id="rId13" Type="http://schemas.openxmlformats.org/officeDocument/2006/relationships/image" Target="../media/image5.png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202.xml"/><Relationship Id="rId31" Type="http://schemas.openxmlformats.org/officeDocument/2006/relationships/tags" Target="../tags/tag201.xml"/><Relationship Id="rId30" Type="http://schemas.openxmlformats.org/officeDocument/2006/relationships/tags" Target="../tags/tag200.xml"/><Relationship Id="rId3" Type="http://schemas.openxmlformats.org/officeDocument/2006/relationships/tags" Target="../tags/tag175.xml"/><Relationship Id="rId29" Type="http://schemas.openxmlformats.org/officeDocument/2006/relationships/tags" Target="../tags/tag199.xml"/><Relationship Id="rId28" Type="http://schemas.openxmlformats.org/officeDocument/2006/relationships/tags" Target="../tags/tag198.xml"/><Relationship Id="rId27" Type="http://schemas.openxmlformats.org/officeDocument/2006/relationships/tags" Target="../tags/tag197.xml"/><Relationship Id="rId26" Type="http://schemas.openxmlformats.org/officeDocument/2006/relationships/tags" Target="../tags/tag196.xml"/><Relationship Id="rId25" Type="http://schemas.openxmlformats.org/officeDocument/2006/relationships/tags" Target="../tags/tag195.xml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image" Target="../media/image6.png"/><Relationship Id="rId19" Type="http://schemas.openxmlformats.org/officeDocument/2006/relationships/tags" Target="../tags/tag189.xml"/><Relationship Id="rId18" Type="http://schemas.openxmlformats.org/officeDocument/2006/relationships/tags" Target="../tags/tag188.xml"/><Relationship Id="rId17" Type="http://schemas.openxmlformats.org/officeDocument/2006/relationships/tags" Target="../tags/tag18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image" Target="../media/image4.svg"/><Relationship Id="rId12" Type="http://schemas.openxmlformats.org/officeDocument/2006/relationships/image" Target="../media/image3.png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232.xml"/><Relationship Id="rId33" Type="http://schemas.openxmlformats.org/officeDocument/2006/relationships/tags" Target="../tags/tag231.xml"/><Relationship Id="rId32" Type="http://schemas.openxmlformats.org/officeDocument/2006/relationships/tags" Target="../tags/tag230.xml"/><Relationship Id="rId31" Type="http://schemas.openxmlformats.org/officeDocument/2006/relationships/tags" Target="../tags/tag229.xml"/><Relationship Id="rId30" Type="http://schemas.openxmlformats.org/officeDocument/2006/relationships/tags" Target="../tags/tag228.xml"/><Relationship Id="rId3" Type="http://schemas.openxmlformats.org/officeDocument/2006/relationships/tags" Target="../tags/tag203.xml"/><Relationship Id="rId29" Type="http://schemas.openxmlformats.org/officeDocument/2006/relationships/tags" Target="../tags/tag227.xml"/><Relationship Id="rId28" Type="http://schemas.openxmlformats.org/officeDocument/2006/relationships/tags" Target="../tags/tag226.xml"/><Relationship Id="rId27" Type="http://schemas.openxmlformats.org/officeDocument/2006/relationships/tags" Target="../tags/tag225.xml"/><Relationship Id="rId26" Type="http://schemas.openxmlformats.org/officeDocument/2006/relationships/tags" Target="../tags/tag224.xml"/><Relationship Id="rId25" Type="http://schemas.openxmlformats.org/officeDocument/2006/relationships/tags" Target="../tags/tag223.xml"/><Relationship Id="rId24" Type="http://schemas.openxmlformats.org/officeDocument/2006/relationships/tags" Target="../tags/tag222.xml"/><Relationship Id="rId23" Type="http://schemas.openxmlformats.org/officeDocument/2006/relationships/tags" Target="../tags/tag221.xml"/><Relationship Id="rId22" Type="http://schemas.openxmlformats.org/officeDocument/2006/relationships/tags" Target="../tags/tag220.xml"/><Relationship Id="rId21" Type="http://schemas.openxmlformats.org/officeDocument/2006/relationships/tags" Target="../tags/tag219.xml"/><Relationship Id="rId20" Type="http://schemas.openxmlformats.org/officeDocument/2006/relationships/tags" Target="../tags/tag218.xml"/><Relationship Id="rId2" Type="http://schemas.openxmlformats.org/officeDocument/2006/relationships/image" Target="../media/image6.png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tags" Target="../tags/tag215.xml"/><Relationship Id="rId16" Type="http://schemas.openxmlformats.org/officeDocument/2006/relationships/tags" Target="../tags/tag214.xml"/><Relationship Id="rId15" Type="http://schemas.openxmlformats.org/officeDocument/2006/relationships/tags" Target="../tags/tag213.xml"/><Relationship Id="rId14" Type="http://schemas.openxmlformats.org/officeDocument/2006/relationships/tags" Target="../tags/tag212.xml"/><Relationship Id="rId13" Type="http://schemas.openxmlformats.org/officeDocument/2006/relationships/tags" Target="../tags/tag211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210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264.xml"/><Relationship Id="rId35" Type="http://schemas.openxmlformats.org/officeDocument/2006/relationships/tags" Target="../tags/tag263.xml"/><Relationship Id="rId34" Type="http://schemas.openxmlformats.org/officeDocument/2006/relationships/tags" Target="../tags/tag262.xml"/><Relationship Id="rId33" Type="http://schemas.openxmlformats.org/officeDocument/2006/relationships/tags" Target="../tags/tag261.xml"/><Relationship Id="rId32" Type="http://schemas.openxmlformats.org/officeDocument/2006/relationships/tags" Target="../tags/tag260.xml"/><Relationship Id="rId31" Type="http://schemas.openxmlformats.org/officeDocument/2006/relationships/tags" Target="../tags/tag259.xml"/><Relationship Id="rId30" Type="http://schemas.openxmlformats.org/officeDocument/2006/relationships/tags" Target="../tags/tag258.xml"/><Relationship Id="rId3" Type="http://schemas.openxmlformats.org/officeDocument/2006/relationships/tags" Target="../tags/tag233.xml"/><Relationship Id="rId29" Type="http://schemas.openxmlformats.org/officeDocument/2006/relationships/tags" Target="../tags/tag257.xml"/><Relationship Id="rId28" Type="http://schemas.openxmlformats.org/officeDocument/2006/relationships/tags" Target="../tags/tag256.xml"/><Relationship Id="rId27" Type="http://schemas.openxmlformats.org/officeDocument/2006/relationships/tags" Target="../tags/tag255.xml"/><Relationship Id="rId26" Type="http://schemas.openxmlformats.org/officeDocument/2006/relationships/tags" Target="../tags/tag254.xml"/><Relationship Id="rId25" Type="http://schemas.openxmlformats.org/officeDocument/2006/relationships/tags" Target="../tags/tag253.xml"/><Relationship Id="rId24" Type="http://schemas.openxmlformats.org/officeDocument/2006/relationships/tags" Target="../tags/tag252.xml"/><Relationship Id="rId23" Type="http://schemas.openxmlformats.org/officeDocument/2006/relationships/tags" Target="../tags/tag251.xml"/><Relationship Id="rId22" Type="http://schemas.openxmlformats.org/officeDocument/2006/relationships/tags" Target="../tags/tag250.xml"/><Relationship Id="rId21" Type="http://schemas.openxmlformats.org/officeDocument/2006/relationships/tags" Target="../tags/tag249.xml"/><Relationship Id="rId20" Type="http://schemas.openxmlformats.org/officeDocument/2006/relationships/tags" Target="../tags/tag248.xml"/><Relationship Id="rId2" Type="http://schemas.openxmlformats.org/officeDocument/2006/relationships/image" Target="../media/image6.png"/><Relationship Id="rId19" Type="http://schemas.openxmlformats.org/officeDocument/2006/relationships/tags" Target="../tags/tag247.xml"/><Relationship Id="rId18" Type="http://schemas.openxmlformats.org/officeDocument/2006/relationships/tags" Target="../tags/tag246.xml"/><Relationship Id="rId17" Type="http://schemas.openxmlformats.org/officeDocument/2006/relationships/tags" Target="../tags/tag245.xml"/><Relationship Id="rId16" Type="http://schemas.openxmlformats.org/officeDocument/2006/relationships/tags" Target="../tags/tag244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240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298.xml"/><Relationship Id="rId37" Type="http://schemas.openxmlformats.org/officeDocument/2006/relationships/tags" Target="../tags/tag297.xml"/><Relationship Id="rId36" Type="http://schemas.openxmlformats.org/officeDocument/2006/relationships/tags" Target="../tags/tag296.xml"/><Relationship Id="rId35" Type="http://schemas.openxmlformats.org/officeDocument/2006/relationships/tags" Target="../tags/tag295.xml"/><Relationship Id="rId34" Type="http://schemas.openxmlformats.org/officeDocument/2006/relationships/tags" Target="../tags/tag294.xml"/><Relationship Id="rId33" Type="http://schemas.openxmlformats.org/officeDocument/2006/relationships/tags" Target="../tags/tag293.xml"/><Relationship Id="rId32" Type="http://schemas.openxmlformats.org/officeDocument/2006/relationships/tags" Target="../tags/tag292.xml"/><Relationship Id="rId31" Type="http://schemas.openxmlformats.org/officeDocument/2006/relationships/tags" Target="../tags/tag291.xml"/><Relationship Id="rId30" Type="http://schemas.openxmlformats.org/officeDocument/2006/relationships/tags" Target="../tags/tag290.xml"/><Relationship Id="rId3" Type="http://schemas.openxmlformats.org/officeDocument/2006/relationships/tags" Target="../tags/tag265.xml"/><Relationship Id="rId29" Type="http://schemas.openxmlformats.org/officeDocument/2006/relationships/tags" Target="../tags/tag289.xml"/><Relationship Id="rId28" Type="http://schemas.openxmlformats.org/officeDocument/2006/relationships/tags" Target="../tags/tag288.xml"/><Relationship Id="rId27" Type="http://schemas.openxmlformats.org/officeDocument/2006/relationships/tags" Target="../tags/tag287.xml"/><Relationship Id="rId26" Type="http://schemas.openxmlformats.org/officeDocument/2006/relationships/tags" Target="../tags/tag286.xml"/><Relationship Id="rId25" Type="http://schemas.openxmlformats.org/officeDocument/2006/relationships/tags" Target="../tags/tag285.xml"/><Relationship Id="rId24" Type="http://schemas.openxmlformats.org/officeDocument/2006/relationships/tags" Target="../tags/tag284.xml"/><Relationship Id="rId23" Type="http://schemas.openxmlformats.org/officeDocument/2006/relationships/tags" Target="../tags/tag283.xml"/><Relationship Id="rId22" Type="http://schemas.openxmlformats.org/officeDocument/2006/relationships/tags" Target="../tags/tag282.xml"/><Relationship Id="rId21" Type="http://schemas.openxmlformats.org/officeDocument/2006/relationships/tags" Target="../tags/tag281.xml"/><Relationship Id="rId20" Type="http://schemas.openxmlformats.org/officeDocument/2006/relationships/tags" Target="../tags/tag280.xml"/><Relationship Id="rId2" Type="http://schemas.openxmlformats.org/officeDocument/2006/relationships/image" Target="../media/image6.png"/><Relationship Id="rId19" Type="http://schemas.openxmlformats.org/officeDocument/2006/relationships/tags" Target="../tags/tag279.xml"/><Relationship Id="rId18" Type="http://schemas.openxmlformats.org/officeDocument/2006/relationships/tags" Target="../tags/tag278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27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宣传</a:t>
              </a: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视频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分镜绘制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0425" y="177897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重要性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分镜绘制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25190" y="2355215"/>
            <a:ext cx="68002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分镜头脚本就像是建筑师的设计图纸，它详细指示了导演、摄影师和后期团队需要呈现的画面。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2582246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基础知识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分镜绘制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757295" y="2317115"/>
            <a:ext cx="65957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镜头脚本由一系列具体的画面构成，每个画面都伴随着时间、地点、动作、对话、声音和画面指令。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" name="等腰三角形 1"/>
          <p:cNvSpPr/>
          <p:nvPr>
            <p:custDataLst>
              <p:tags r:id="rId5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3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425190" y="2355215"/>
            <a:ext cx="68002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根据宣传主体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做好调研工作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你可以访问当地的橘子园，与种植者交流，收集有关橘子的历史、种植方法、季节特点和食用方式等信息。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312898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概念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创意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分镜绘制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068445" y="2530475"/>
            <a:ext cx="65957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收集信息，加入生动的</a:t>
            </a:r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故事</a:t>
            </a:r>
            <a:endParaRPr 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需要融入创意，以此激发观众对橘子的喜好</a:t>
            </a:r>
            <a:endParaRPr 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" name="等腰三角形 1"/>
          <p:cNvSpPr/>
          <p:nvPr>
            <p:custDataLst>
              <p:tags r:id="rId5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" name="组合 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1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284830" y="255988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30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31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基础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知识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3727786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编写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剧本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分镜绘制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48380" y="2530475"/>
            <a:ext cx="71158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构建一个故事框架，传达从橘子树开花到果实丰硕，再到采摘包装的完整过程。</a:t>
            </a:r>
            <a:endParaRPr 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84830" y="255988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5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6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基础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知识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2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2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54" name="等腰三角形 53"/>
          <p:cNvSpPr/>
          <p:nvPr>
            <p:custDataLst>
              <p:tags r:id="rId29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>
            <p:custDataLst>
              <p:tags r:id="rId30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56" name="文本框 55"/>
          <p:cNvSpPr txBox="1"/>
          <p:nvPr>
            <p:custDataLst>
              <p:tags r:id="rId31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281655" y="3181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8" name="Round Same Side Corner Rectangle 29"/>
            <p:cNvSpPr/>
            <p:nvPr>
              <p:custDataLst>
                <p:tags r:id="rId32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9" name="Rectangle 74"/>
            <p:cNvSpPr/>
            <p:nvPr>
              <p:custDataLst>
                <p:tags r:id="rId33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创意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437866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视听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元素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分镜绘制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48380" y="2530475"/>
            <a:ext cx="71158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    </a:t>
            </a:r>
            <a:r>
              <a:rPr lang="zh-CN" altLang="en-US" sz="2400" b="0">
                <a:solidFill>
                  <a:schemeClr val="bg1"/>
                </a:solidFill>
                <a:latin typeface="Calibri" charset="0"/>
                <a:cs typeface="宋体" charset="0"/>
              </a:rPr>
              <a:t>论一论：</a:t>
            </a:r>
            <a:endParaRPr lang="zh-CN" alt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en-US" alt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                </a:t>
            </a:r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视听元素</a:t>
            </a:r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如何运用？</a:t>
            </a:r>
            <a:endParaRPr 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84830" y="255988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5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6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基础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知识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2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2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54" name="等腰三角形 53"/>
          <p:cNvSpPr/>
          <p:nvPr>
            <p:custDataLst>
              <p:tags r:id="rId29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>
            <p:custDataLst>
              <p:tags r:id="rId30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56" name="文本框 55"/>
          <p:cNvSpPr txBox="1"/>
          <p:nvPr>
            <p:custDataLst>
              <p:tags r:id="rId31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281655" y="3181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8" name="Round Same Side Corner Rectangle 29"/>
            <p:cNvSpPr/>
            <p:nvPr>
              <p:custDataLst>
                <p:tags r:id="rId32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9" name="Rectangle 74"/>
            <p:cNvSpPr/>
            <p:nvPr>
              <p:custDataLst>
                <p:tags r:id="rId33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创意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8480" y="380321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4" name="Round Same Side Corner Rectangle 29"/>
            <p:cNvSpPr/>
            <p:nvPr>
              <p:custDataLst>
                <p:tags r:id="rId34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" name="Rectangle 74"/>
            <p:cNvSpPr/>
            <p:nvPr>
              <p:custDataLst>
                <p:tags r:id="rId35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编写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剧本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48472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调整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1" name="Rectangle 74"/>
            <p:cNvSpPr/>
            <p:nvPr/>
          </p:nvSpPr>
          <p:spPr>
            <a:xfrm>
              <a:off x="8928063" y="1937082"/>
              <a:ext cx="1838183" cy="358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分镜绘制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48380" y="1954530"/>
            <a:ext cx="7115810" cy="2392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sz="2400" b="0">
                <a:solidFill>
                  <a:schemeClr val="bg1"/>
                </a:solidFill>
                <a:latin typeface="Calibri" charset="0"/>
                <a:cs typeface="宋体" charset="0"/>
              </a:rPr>
              <a:t>初稿完成后，获取反馈是改进的重要步骤。</a:t>
            </a:r>
            <a:endParaRPr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400" b="0">
                <a:solidFill>
                  <a:schemeClr val="bg1"/>
                </a:solidFill>
                <a:latin typeface="Calibri" charset="0"/>
                <a:cs typeface="宋体" charset="0"/>
              </a:rPr>
              <a:t>1.修改画面的顺序</a:t>
            </a:r>
            <a:endParaRPr 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400" b="0">
                <a:solidFill>
                  <a:schemeClr val="bg1"/>
                </a:solidFill>
                <a:latin typeface="Calibri" charset="0"/>
                <a:cs typeface="宋体" charset="0"/>
              </a:rPr>
              <a:t>2.调整对白</a:t>
            </a:r>
            <a:endParaRPr 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400" b="0">
                <a:solidFill>
                  <a:schemeClr val="bg1"/>
                </a:solidFill>
                <a:latin typeface="Calibri" charset="0"/>
                <a:cs typeface="宋体" charset="0"/>
              </a:rPr>
              <a:t>3.甚至添加一些新的元素</a:t>
            </a:r>
            <a:endParaRPr 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4510" y="18861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重要性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84830" y="255988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2" name="Round Same Side Corner Rectangle 29"/>
            <p:cNvSpPr/>
            <p:nvPr>
              <p:custDataLst>
                <p:tags r:id="rId5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3" name="Rectangle 74"/>
            <p:cNvSpPr/>
            <p:nvPr>
              <p:custDataLst>
                <p:tags r:id="rId6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基础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知识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2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2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54" name="等腰三角形 53"/>
          <p:cNvSpPr/>
          <p:nvPr>
            <p:custDataLst>
              <p:tags r:id="rId29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>
            <p:custDataLst>
              <p:tags r:id="rId30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56" name="文本框 55"/>
          <p:cNvSpPr txBox="1"/>
          <p:nvPr>
            <p:custDataLst>
              <p:tags r:id="rId31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281655" y="318155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8" name="Round Same Side Corner Rectangle 29"/>
            <p:cNvSpPr/>
            <p:nvPr>
              <p:custDataLst>
                <p:tags r:id="rId32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9" name="Rectangle 74"/>
            <p:cNvSpPr/>
            <p:nvPr>
              <p:custDataLst>
                <p:tags r:id="rId33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创意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8480" y="377718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4" name="Round Same Side Corner Rectangle 29"/>
            <p:cNvSpPr/>
            <p:nvPr>
              <p:custDataLst>
                <p:tags r:id="rId34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" name="Rectangle 74"/>
            <p:cNvSpPr/>
            <p:nvPr>
              <p:custDataLst>
                <p:tags r:id="rId35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编写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剧本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5305" y="4346776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8" name="Round Same Side Corner Rectangle 29"/>
            <p:cNvSpPr/>
            <p:nvPr>
              <p:custDataLst>
                <p:tags r:id="rId36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" name="Rectangle 74"/>
            <p:cNvSpPr/>
            <p:nvPr>
              <p:custDataLst>
                <p:tags r:id="rId37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视听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元素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28205" y="195423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总结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548380" y="2479675"/>
            <a:ext cx="7115810" cy="2880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lang="en-US" sz="2400" b="0">
                <a:solidFill>
                  <a:schemeClr val="bg1"/>
                </a:solidFill>
                <a:latin typeface="Calibri" charset="0"/>
                <a:cs typeface="宋体" charset="0"/>
              </a:rPr>
              <a:t>       通过分镜绘制的学习，我们不断地探索和引发对家乡的情感联结。</a:t>
            </a:r>
            <a:endParaRPr lang="en-US" sz="24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54" name="等腰三角形 53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宣传视频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分镜绘制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3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WPS 文字</Application>
  <PresentationFormat>宽屏</PresentationFormat>
  <Paragraphs>173</Paragraphs>
  <Slides>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苹方-简</vt:lpstr>
      <vt:lpstr>Calibri</vt:lpstr>
      <vt:lpstr>宋体</vt:lpstr>
      <vt:lpstr>Arial Unicode MS</vt:lpstr>
      <vt:lpstr>Helvetica Neue</vt:lpstr>
      <vt:lpstr>汉仪书宋二KW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212</cp:revision>
  <dcterms:created xsi:type="dcterms:W3CDTF">2024-06-05T10:24:52Z</dcterms:created>
  <dcterms:modified xsi:type="dcterms:W3CDTF">2024-06-05T10:24:52Z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B0FEA301C4743C2BF43C606642CF9F71_43</vt:lpwstr>
  </property>
</Properties>
</file>