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5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1"/>
  </p:notesMasterIdLst>
  <p:sldIdLst>
    <p:sldId id="449" r:id="rId4"/>
    <p:sldId id="347" r:id="rId5"/>
    <p:sldId id="489" r:id="rId6"/>
    <p:sldId id="476" r:id="rId7"/>
    <p:sldId id="494" r:id="rId8"/>
    <p:sldId id="495" r:id="rId9"/>
    <p:sldId id="496" r:id="rId10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6" userDrawn="1">
          <p15:clr>
            <a:srgbClr val="A4A3A4"/>
          </p15:clr>
        </p15:guide>
        <p15:guide id="2" pos="3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AB653"/>
    <a:srgbClr val="2A885B"/>
    <a:srgbClr val="6FA08A"/>
    <a:srgbClr val="FDFDFD"/>
    <a:srgbClr val="FFBA55"/>
    <a:srgbClr val="AA6500"/>
    <a:srgbClr val="77A364"/>
    <a:srgbClr val="FDA500"/>
    <a:srgbClr val="2B8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88" y="48"/>
      </p:cViewPr>
      <p:guideLst>
        <p:guide orient="horz" pos="2186"/>
        <p:guide pos="38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gs" Target="tags/tag235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6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1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7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tags" Target="../tags/tag129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38.xml"/><Relationship Id="rId13" Type="http://schemas.openxmlformats.org/officeDocument/2006/relationships/image" Target="../media/image3.png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tags" Target="../tags/tag12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162.xml"/><Relationship Id="rId27" Type="http://schemas.openxmlformats.org/officeDocument/2006/relationships/tags" Target="../tags/tag161.xml"/><Relationship Id="rId26" Type="http://schemas.openxmlformats.org/officeDocument/2006/relationships/tags" Target="../tags/tag160.xml"/><Relationship Id="rId25" Type="http://schemas.openxmlformats.org/officeDocument/2006/relationships/tags" Target="../tags/tag159.xml"/><Relationship Id="rId24" Type="http://schemas.openxmlformats.org/officeDocument/2006/relationships/tags" Target="../tags/tag158.xml"/><Relationship Id="rId23" Type="http://schemas.openxmlformats.org/officeDocument/2006/relationships/tags" Target="../tags/tag157.xml"/><Relationship Id="rId22" Type="http://schemas.openxmlformats.org/officeDocument/2006/relationships/tags" Target="../tags/tag156.xml"/><Relationship Id="rId21" Type="http://schemas.openxmlformats.org/officeDocument/2006/relationships/tags" Target="../tags/tag155.xml"/><Relationship Id="rId20" Type="http://schemas.openxmlformats.org/officeDocument/2006/relationships/tags" Target="../tags/tag154.xml"/><Relationship Id="rId2" Type="http://schemas.openxmlformats.org/officeDocument/2006/relationships/image" Target="../media/image6.png"/><Relationship Id="rId19" Type="http://schemas.openxmlformats.org/officeDocument/2006/relationships/tags" Target="../tags/tag153.xml"/><Relationship Id="rId18" Type="http://schemas.openxmlformats.org/officeDocument/2006/relationships/tags" Target="../tags/tag152.xml"/><Relationship Id="rId17" Type="http://schemas.openxmlformats.org/officeDocument/2006/relationships/tags" Target="../tags/tag151.xml"/><Relationship Id="rId16" Type="http://schemas.openxmlformats.org/officeDocument/2006/relationships/tags" Target="../tags/tag150.xml"/><Relationship Id="rId15" Type="http://schemas.openxmlformats.org/officeDocument/2006/relationships/tags" Target="../tags/tag149.xml"/><Relationship Id="rId14" Type="http://schemas.openxmlformats.org/officeDocument/2006/relationships/tags" Target="../tags/tag148.xml"/><Relationship Id="rId13" Type="http://schemas.openxmlformats.org/officeDocument/2006/relationships/tags" Target="../tags/tag147.xml"/><Relationship Id="rId12" Type="http://schemas.openxmlformats.org/officeDocument/2006/relationships/tags" Target="../tags/tag146.xml"/><Relationship Id="rId11" Type="http://schemas.openxmlformats.org/officeDocument/2006/relationships/image" Target="../media/image5.svg"/><Relationship Id="rId10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186.xml"/><Relationship Id="rId27" Type="http://schemas.openxmlformats.org/officeDocument/2006/relationships/tags" Target="../tags/tag185.xml"/><Relationship Id="rId26" Type="http://schemas.openxmlformats.org/officeDocument/2006/relationships/tags" Target="../tags/tag184.xml"/><Relationship Id="rId25" Type="http://schemas.openxmlformats.org/officeDocument/2006/relationships/tags" Target="../tags/tag183.xml"/><Relationship Id="rId24" Type="http://schemas.openxmlformats.org/officeDocument/2006/relationships/tags" Target="../tags/tag182.xml"/><Relationship Id="rId23" Type="http://schemas.openxmlformats.org/officeDocument/2006/relationships/tags" Target="../tags/tag181.xml"/><Relationship Id="rId22" Type="http://schemas.openxmlformats.org/officeDocument/2006/relationships/tags" Target="../tags/tag180.xml"/><Relationship Id="rId21" Type="http://schemas.openxmlformats.org/officeDocument/2006/relationships/tags" Target="../tags/tag179.xml"/><Relationship Id="rId20" Type="http://schemas.openxmlformats.org/officeDocument/2006/relationships/tags" Target="../tags/tag178.xml"/><Relationship Id="rId2" Type="http://schemas.openxmlformats.org/officeDocument/2006/relationships/image" Target="../media/image6.png"/><Relationship Id="rId19" Type="http://schemas.openxmlformats.org/officeDocument/2006/relationships/tags" Target="../tags/tag177.xml"/><Relationship Id="rId18" Type="http://schemas.openxmlformats.org/officeDocument/2006/relationships/tags" Target="../tags/tag176.xml"/><Relationship Id="rId17" Type="http://schemas.openxmlformats.org/officeDocument/2006/relationships/tags" Target="../tags/tag175.xml"/><Relationship Id="rId16" Type="http://schemas.openxmlformats.org/officeDocument/2006/relationships/tags" Target="../tags/tag174.xml"/><Relationship Id="rId15" Type="http://schemas.openxmlformats.org/officeDocument/2006/relationships/tags" Target="../tags/tag173.xml"/><Relationship Id="rId14" Type="http://schemas.openxmlformats.org/officeDocument/2006/relationships/tags" Target="../tags/tag172.xml"/><Relationship Id="rId13" Type="http://schemas.openxmlformats.org/officeDocument/2006/relationships/tags" Target="../tags/tag171.xml"/><Relationship Id="rId12" Type="http://schemas.openxmlformats.org/officeDocument/2006/relationships/tags" Target="../tags/tag170.xml"/><Relationship Id="rId11" Type="http://schemas.openxmlformats.org/officeDocument/2006/relationships/image" Target="../media/image5.svg"/><Relationship Id="rId10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210.xml"/><Relationship Id="rId27" Type="http://schemas.openxmlformats.org/officeDocument/2006/relationships/tags" Target="../tags/tag209.xml"/><Relationship Id="rId26" Type="http://schemas.openxmlformats.org/officeDocument/2006/relationships/tags" Target="../tags/tag208.xml"/><Relationship Id="rId25" Type="http://schemas.openxmlformats.org/officeDocument/2006/relationships/tags" Target="../tags/tag207.xml"/><Relationship Id="rId24" Type="http://schemas.openxmlformats.org/officeDocument/2006/relationships/tags" Target="../tags/tag206.xml"/><Relationship Id="rId23" Type="http://schemas.openxmlformats.org/officeDocument/2006/relationships/tags" Target="../tags/tag205.xml"/><Relationship Id="rId22" Type="http://schemas.openxmlformats.org/officeDocument/2006/relationships/tags" Target="../tags/tag204.xml"/><Relationship Id="rId21" Type="http://schemas.openxmlformats.org/officeDocument/2006/relationships/tags" Target="../tags/tag203.xml"/><Relationship Id="rId20" Type="http://schemas.openxmlformats.org/officeDocument/2006/relationships/tags" Target="../tags/tag202.xml"/><Relationship Id="rId2" Type="http://schemas.openxmlformats.org/officeDocument/2006/relationships/image" Target="../media/image6.png"/><Relationship Id="rId19" Type="http://schemas.openxmlformats.org/officeDocument/2006/relationships/tags" Target="../tags/tag201.xml"/><Relationship Id="rId18" Type="http://schemas.openxmlformats.org/officeDocument/2006/relationships/tags" Target="../tags/tag200.xml"/><Relationship Id="rId17" Type="http://schemas.openxmlformats.org/officeDocument/2006/relationships/tags" Target="../tags/tag199.xml"/><Relationship Id="rId16" Type="http://schemas.openxmlformats.org/officeDocument/2006/relationships/tags" Target="../tags/tag198.xml"/><Relationship Id="rId15" Type="http://schemas.openxmlformats.org/officeDocument/2006/relationships/tags" Target="../tags/tag197.xml"/><Relationship Id="rId14" Type="http://schemas.openxmlformats.org/officeDocument/2006/relationships/tags" Target="../tags/tag196.xml"/><Relationship Id="rId13" Type="http://schemas.openxmlformats.org/officeDocument/2006/relationships/tags" Target="../tags/tag195.xml"/><Relationship Id="rId12" Type="http://schemas.openxmlformats.org/officeDocument/2006/relationships/tags" Target="../tags/tag194.xml"/><Relationship Id="rId11" Type="http://schemas.openxmlformats.org/officeDocument/2006/relationships/image" Target="../media/image5.svg"/><Relationship Id="rId10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tags" Target="../tags/tag216.xml"/><Relationship Id="rId7" Type="http://schemas.openxmlformats.org/officeDocument/2006/relationships/tags" Target="../tags/tag215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234.xml"/><Relationship Id="rId27" Type="http://schemas.openxmlformats.org/officeDocument/2006/relationships/tags" Target="../tags/tag233.xml"/><Relationship Id="rId26" Type="http://schemas.openxmlformats.org/officeDocument/2006/relationships/tags" Target="../tags/tag232.xml"/><Relationship Id="rId25" Type="http://schemas.openxmlformats.org/officeDocument/2006/relationships/tags" Target="../tags/tag231.xml"/><Relationship Id="rId24" Type="http://schemas.openxmlformats.org/officeDocument/2006/relationships/tags" Target="../tags/tag230.xml"/><Relationship Id="rId23" Type="http://schemas.openxmlformats.org/officeDocument/2006/relationships/tags" Target="../tags/tag229.xml"/><Relationship Id="rId22" Type="http://schemas.openxmlformats.org/officeDocument/2006/relationships/tags" Target="../tags/tag228.xml"/><Relationship Id="rId21" Type="http://schemas.openxmlformats.org/officeDocument/2006/relationships/tags" Target="../tags/tag227.xml"/><Relationship Id="rId20" Type="http://schemas.openxmlformats.org/officeDocument/2006/relationships/tags" Target="../tags/tag226.xml"/><Relationship Id="rId2" Type="http://schemas.openxmlformats.org/officeDocument/2006/relationships/image" Target="../media/image6.png"/><Relationship Id="rId19" Type="http://schemas.openxmlformats.org/officeDocument/2006/relationships/tags" Target="../tags/tag225.xml"/><Relationship Id="rId18" Type="http://schemas.openxmlformats.org/officeDocument/2006/relationships/tags" Target="../tags/tag224.xml"/><Relationship Id="rId17" Type="http://schemas.openxmlformats.org/officeDocument/2006/relationships/tags" Target="../tags/tag223.xml"/><Relationship Id="rId16" Type="http://schemas.openxmlformats.org/officeDocument/2006/relationships/tags" Target="../tags/tag222.xml"/><Relationship Id="rId15" Type="http://schemas.openxmlformats.org/officeDocument/2006/relationships/tags" Target="../tags/tag221.xml"/><Relationship Id="rId14" Type="http://schemas.openxmlformats.org/officeDocument/2006/relationships/tags" Target="../tags/tag220.xml"/><Relationship Id="rId13" Type="http://schemas.openxmlformats.org/officeDocument/2006/relationships/tags" Target="../tags/tag219.xml"/><Relationship Id="rId12" Type="http://schemas.openxmlformats.org/officeDocument/2006/relationships/tags" Target="../tags/tag218.xml"/><Relationship Id="rId11" Type="http://schemas.openxmlformats.org/officeDocument/2006/relationships/image" Target="../media/image5.svg"/><Relationship Id="rId10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\Desktop\橘子图片\880140299cc526e8500ebf9794365990.jpg880140299cc526e8500ebf979436599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r="11560" b="11726"/>
          <a:stretch>
            <a:fillRect/>
          </a:stretch>
        </p:blipFill>
        <p:spPr>
          <a:xfrm flipH="1">
            <a:off x="0" y="-30479"/>
            <a:ext cx="10352404" cy="68884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456288" y="2691186"/>
            <a:ext cx="9465323" cy="1997537"/>
            <a:chOff x="7469" y="4229"/>
            <a:chExt cx="12711" cy="2586"/>
          </a:xfrm>
        </p:grpSpPr>
        <p:sp>
          <p:nvSpPr>
            <p:cNvPr id="11" name="矩形 10"/>
            <p:cNvSpPr/>
            <p:nvPr/>
          </p:nvSpPr>
          <p:spPr>
            <a:xfrm rot="16200000">
              <a:off x="12040" y="-342"/>
              <a:ext cx="2586" cy="11728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  <a:effectLst>
              <a:outerShdw blurRad="50800" dir="636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775" y="4295"/>
              <a:ext cx="12405" cy="2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场景素材拍摄</a:t>
              </a:r>
              <a:endPara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kumimoji="0" lang="en-US" altLang="zh-CN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 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——</a:t>
              </a: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摄影</a:t>
              </a: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运镜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9" name="图片 8" descr="C:\Users\周伟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1016" y="425966"/>
            <a:ext cx="6231389" cy="180300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摄影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运镜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3841750" y="2218055"/>
            <a:ext cx="680021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想一想：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     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为什么要学习摄像运镜技巧呢？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摄影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运镜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3757295" y="2218055"/>
            <a:ext cx="680021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摄像机的稳定性。正确的持机姿势和稳定器材的使用，是保证运镜顺滑和保持画面平衡的前提。通</a:t>
            </a:r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8045" y="120239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运镜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技巧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757295" y="1795145"/>
            <a:ext cx="659574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推拉镜头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通过操纵镜头与拍摄对象的距离，创造出拉近或推远的视觉效果，让场景的空间感得到极大的拓展。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sp>
        <p:nvSpPr>
          <p:cNvPr id="2" name="等腰三角形 1"/>
          <p:cNvSpPr/>
          <p:nvPr>
            <p:custDataLst>
              <p:tags r:id="rId3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摄影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运镜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8" name="组合 7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5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1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2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8045" y="120239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运镜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技巧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757295" y="1795145"/>
            <a:ext cx="659574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摇镜头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这种水平旋转镜头的手法，适合用来展现大面积的场景或是水平移动的动态。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sp>
        <p:nvSpPr>
          <p:cNvPr id="2" name="等腰三角形 1"/>
          <p:cNvSpPr/>
          <p:nvPr>
            <p:custDataLst>
              <p:tags r:id="rId3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摄影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运镜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8" name="组合 7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5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1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2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8045" y="120239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运镜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技巧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757295" y="1795145"/>
            <a:ext cx="659574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仰俯镜头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通过改变拍摄角度，使摄像机向上或向下倾斜，我们可以捕获完全不同的视野以及视觉层次。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sp>
        <p:nvSpPr>
          <p:cNvPr id="2" name="等腰三角形 1"/>
          <p:cNvSpPr/>
          <p:nvPr>
            <p:custDataLst>
              <p:tags r:id="rId3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摄影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运镜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8" name="组合 7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5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1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2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8045" y="120239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运镜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技巧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757295" y="1795145"/>
            <a:ext cx="659574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拍一拍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zh-CN" alt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走进那片绿意盎然、果实累累的橘子园进行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拍摄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sp>
        <p:nvSpPr>
          <p:cNvPr id="2" name="等腰三角形 1"/>
          <p:cNvSpPr/>
          <p:nvPr>
            <p:custDataLst>
              <p:tags r:id="rId3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摄影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运镜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8" name="组合 7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5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1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FFFFFF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2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PLACING_PICTURE_USER_VIEWPORT" val="{&quot;height&quot;:12289,&quot;width&quot;:18434}"/>
</p:tagLst>
</file>

<file path=ppt/tags/tag1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4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4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5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5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5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6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7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7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7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8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9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9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9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0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0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1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1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2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2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3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5.xml><?xml version="1.0" encoding="utf-8"?>
<p:tagLst xmlns:p="http://schemas.openxmlformats.org/presentationml/2006/main">
  <p:tag name="COMMONDATA" val="eyJoZGlkIjoiOTRkN2FhYzIxN2MxMWY3MzlhMzExNjA0NjQ3NmIxNzAifQ=="/>
  <p:tag name="KSO_WPP_MARK_KEY" val="a7a9cce9-1c04-404d-83d6-22e6a98dc752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</Words>
  <Application>WPS 文字</Application>
  <PresentationFormat>宽屏</PresentationFormat>
  <Paragraphs>95</Paragraphs>
  <Slides>7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23" baseType="lpstr">
      <vt:lpstr>Arial</vt:lpstr>
      <vt:lpstr>宋体</vt:lpstr>
      <vt:lpstr>Wingdings</vt:lpstr>
      <vt:lpstr>Wingdings</vt:lpstr>
      <vt:lpstr>微软雅黑</vt:lpstr>
      <vt:lpstr>汉仪旗黑</vt:lpstr>
      <vt:lpstr>+中文标题</vt:lpstr>
      <vt:lpstr>苹方-简</vt:lpstr>
      <vt:lpstr>Calibri</vt:lpstr>
      <vt:lpstr>宋体</vt:lpstr>
      <vt:lpstr>Arial Unicode MS</vt:lpstr>
      <vt:lpstr>Helvetica Neue</vt:lpstr>
      <vt:lpstr>汉仪书宋二KW</vt:lpstr>
      <vt:lpstr>微软雅黑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Mickey贩卖机</cp:lastModifiedBy>
  <cp:revision>214</cp:revision>
  <dcterms:created xsi:type="dcterms:W3CDTF">2024-06-05T11:18:36Z</dcterms:created>
  <dcterms:modified xsi:type="dcterms:W3CDTF">2024-06-05T11:18:36Z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ICV">
    <vt:lpwstr>B50473F62FCCB4C48C4960666A46A228_43</vt:lpwstr>
  </property>
</Properties>
</file>