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449" r:id="rId4"/>
    <p:sldId id="489" r:id="rId5"/>
    <p:sldId id="497" r:id="rId6"/>
    <p:sldId id="498" r:id="rId7"/>
    <p:sldId id="499" r:id="rId8"/>
    <p:sldId id="500" r:id="rId9"/>
    <p:sldId id="501" r:id="rId10"/>
    <p:sldId id="496" r:id="rId11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85B"/>
    <a:srgbClr val="FFFFFF"/>
    <a:srgbClr val="FAB653"/>
    <a:srgbClr val="6FA08A"/>
    <a:srgbClr val="FDFDFD"/>
    <a:srgbClr val="FFBA55"/>
    <a:srgbClr val="AA6500"/>
    <a:srgbClr val="77A364"/>
    <a:srgbClr val="FDA500"/>
    <a:srgbClr val="2B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86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gs" Target="tags/tag268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37.xml"/><Relationship Id="rId13" Type="http://schemas.openxmlformats.org/officeDocument/2006/relationships/image" Target="../media/image5.png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39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51.xml"/><Relationship Id="rId17" Type="http://schemas.openxmlformats.org/officeDocument/2006/relationships/image" Target="../media/image6.png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image" Target="../media/image5.png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177.xml"/><Relationship Id="rId3" Type="http://schemas.openxmlformats.org/officeDocument/2006/relationships/tags" Target="../tags/tag152.xml"/><Relationship Id="rId29" Type="http://schemas.openxmlformats.org/officeDocument/2006/relationships/tags" Target="../tags/tag176.xml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image" Target="../media/image6.png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205.xml"/><Relationship Id="rId31" Type="http://schemas.openxmlformats.org/officeDocument/2006/relationships/tags" Target="../tags/tag204.xml"/><Relationship Id="rId30" Type="http://schemas.openxmlformats.org/officeDocument/2006/relationships/tags" Target="../tags/tag203.xml"/><Relationship Id="rId3" Type="http://schemas.openxmlformats.org/officeDocument/2006/relationships/tags" Target="../tags/tag178.xml"/><Relationship Id="rId29" Type="http://schemas.openxmlformats.org/officeDocument/2006/relationships/tags" Target="../tags/tag202.xml"/><Relationship Id="rId28" Type="http://schemas.openxmlformats.org/officeDocument/2006/relationships/tags" Target="../tags/tag201.xml"/><Relationship Id="rId27" Type="http://schemas.openxmlformats.org/officeDocument/2006/relationships/tags" Target="../tags/tag200.xml"/><Relationship Id="rId26" Type="http://schemas.openxmlformats.org/officeDocument/2006/relationships/tags" Target="../tags/tag199.xml"/><Relationship Id="rId25" Type="http://schemas.openxmlformats.org/officeDocument/2006/relationships/tags" Target="../tags/tag198.xml"/><Relationship Id="rId24" Type="http://schemas.openxmlformats.org/officeDocument/2006/relationships/tags" Target="../tags/tag197.xml"/><Relationship Id="rId23" Type="http://schemas.openxmlformats.org/officeDocument/2006/relationships/tags" Target="../tags/tag196.xml"/><Relationship Id="rId22" Type="http://schemas.openxmlformats.org/officeDocument/2006/relationships/tags" Target="../tags/tag195.xml"/><Relationship Id="rId21" Type="http://schemas.openxmlformats.org/officeDocument/2006/relationships/tags" Target="../tags/tag194.xml"/><Relationship Id="rId20" Type="http://schemas.openxmlformats.org/officeDocument/2006/relationships/tags" Target="../tags/tag193.xml"/><Relationship Id="rId2" Type="http://schemas.openxmlformats.org/officeDocument/2006/relationships/image" Target="../media/image6.png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233.xml"/><Relationship Id="rId31" Type="http://schemas.openxmlformats.org/officeDocument/2006/relationships/tags" Target="../tags/tag232.xml"/><Relationship Id="rId30" Type="http://schemas.openxmlformats.org/officeDocument/2006/relationships/tags" Target="../tags/tag231.xml"/><Relationship Id="rId3" Type="http://schemas.openxmlformats.org/officeDocument/2006/relationships/tags" Target="../tags/tag206.xml"/><Relationship Id="rId29" Type="http://schemas.openxmlformats.org/officeDocument/2006/relationships/tags" Target="../tags/tag230.xml"/><Relationship Id="rId28" Type="http://schemas.openxmlformats.org/officeDocument/2006/relationships/tags" Target="../tags/tag229.xml"/><Relationship Id="rId27" Type="http://schemas.openxmlformats.org/officeDocument/2006/relationships/tags" Target="../tags/tag228.xml"/><Relationship Id="rId26" Type="http://schemas.openxmlformats.org/officeDocument/2006/relationships/tags" Target="../tags/tag227.xml"/><Relationship Id="rId25" Type="http://schemas.openxmlformats.org/officeDocument/2006/relationships/tags" Target="../tags/tag226.xml"/><Relationship Id="rId24" Type="http://schemas.openxmlformats.org/officeDocument/2006/relationships/tags" Target="../tags/tag225.xml"/><Relationship Id="rId23" Type="http://schemas.openxmlformats.org/officeDocument/2006/relationships/tags" Target="../tags/tag224.xml"/><Relationship Id="rId22" Type="http://schemas.openxmlformats.org/officeDocument/2006/relationships/tags" Target="../tags/tag223.xml"/><Relationship Id="rId21" Type="http://schemas.openxmlformats.org/officeDocument/2006/relationships/tags" Target="../tags/tag222.xml"/><Relationship Id="rId20" Type="http://schemas.openxmlformats.org/officeDocument/2006/relationships/tags" Target="../tags/tag221.xml"/><Relationship Id="rId2" Type="http://schemas.openxmlformats.org/officeDocument/2006/relationships/image" Target="../media/image6.png"/><Relationship Id="rId19" Type="http://schemas.openxmlformats.org/officeDocument/2006/relationships/tags" Target="../tags/tag220.xml"/><Relationship Id="rId18" Type="http://schemas.openxmlformats.org/officeDocument/2006/relationships/tags" Target="../tags/tag219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5" Type="http://schemas.openxmlformats.org/officeDocument/2006/relationships/slideLayout" Target="../slideLayouts/slideLayout1.xml"/><Relationship Id="rId34" Type="http://schemas.openxmlformats.org/officeDocument/2006/relationships/tags" Target="../tags/tag263.xml"/><Relationship Id="rId33" Type="http://schemas.openxmlformats.org/officeDocument/2006/relationships/tags" Target="../tags/tag262.xml"/><Relationship Id="rId32" Type="http://schemas.openxmlformats.org/officeDocument/2006/relationships/tags" Target="../tags/tag261.xml"/><Relationship Id="rId31" Type="http://schemas.openxmlformats.org/officeDocument/2006/relationships/tags" Target="../tags/tag260.xml"/><Relationship Id="rId30" Type="http://schemas.openxmlformats.org/officeDocument/2006/relationships/tags" Target="../tags/tag259.xml"/><Relationship Id="rId3" Type="http://schemas.openxmlformats.org/officeDocument/2006/relationships/tags" Target="../tags/tag234.xml"/><Relationship Id="rId29" Type="http://schemas.openxmlformats.org/officeDocument/2006/relationships/tags" Target="../tags/tag258.xml"/><Relationship Id="rId28" Type="http://schemas.openxmlformats.org/officeDocument/2006/relationships/tags" Target="../tags/tag257.xml"/><Relationship Id="rId27" Type="http://schemas.openxmlformats.org/officeDocument/2006/relationships/tags" Target="../tags/tag256.xml"/><Relationship Id="rId26" Type="http://schemas.openxmlformats.org/officeDocument/2006/relationships/tags" Target="../tags/tag255.xml"/><Relationship Id="rId25" Type="http://schemas.openxmlformats.org/officeDocument/2006/relationships/tags" Target="../tags/tag254.xml"/><Relationship Id="rId24" Type="http://schemas.openxmlformats.org/officeDocument/2006/relationships/tags" Target="../tags/tag253.xml"/><Relationship Id="rId23" Type="http://schemas.openxmlformats.org/officeDocument/2006/relationships/tags" Target="../tags/tag252.xml"/><Relationship Id="rId22" Type="http://schemas.openxmlformats.org/officeDocument/2006/relationships/tags" Target="../tags/tag251.xml"/><Relationship Id="rId21" Type="http://schemas.openxmlformats.org/officeDocument/2006/relationships/tags" Target="../tags/tag250.xml"/><Relationship Id="rId20" Type="http://schemas.openxmlformats.org/officeDocument/2006/relationships/tags" Target="../tags/tag249.xml"/><Relationship Id="rId2" Type="http://schemas.openxmlformats.org/officeDocument/2006/relationships/image" Target="../media/image6.png"/><Relationship Id="rId19" Type="http://schemas.openxmlformats.org/officeDocument/2006/relationships/tags" Target="../tags/tag248.xml"/><Relationship Id="rId18" Type="http://schemas.openxmlformats.org/officeDocument/2006/relationships/tags" Target="../tags/tag24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295"/>
              <a:ext cx="12405" cy="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场景素材拍摄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转场</a:t>
              </a: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技巧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转场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技巧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237230" y="2218055"/>
            <a:ext cx="73717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如何利用摄像机本身，在拍摄时就进行创造性的转场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？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转场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技巧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237230" y="2218055"/>
            <a:ext cx="737171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从一个画面过渡到另一个画面的过程。一个好的转场就像橘子汁在舌尖上的细腻转变，带您从清新的甜到深层的醇香，几乎感觉不到任何生硬的中断。它是叙事过程中不可或缺的部分，增强了故事的连贯性和观看体验的舒适度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14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15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概念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</p:spTree>
    <p:custDataLst>
      <p:tags r:id="rId1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28205" y="174722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核心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原则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视觉连贯性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两个镜头之间寻找共同点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节奏控制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整体观看体验的流畅度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转场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技巧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0383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28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29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28205" y="226792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转场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快速运动转场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两通过在结束一个场景时迅速地水平移动或垂直移动相机来完成的。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转场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技巧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0383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28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29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7370" y="16994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9" name="Round Same Side Corner Rectangle 29"/>
            <p:cNvSpPr/>
            <p:nvPr>
              <p:custDataLst>
                <p:tags r:id="rId30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>
              <p:custDataLst>
                <p:tags r:id="rId31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核心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原则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28205" y="226792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转场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遮挡转场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利用画面中的一个元素来遮盖镜头，从而实现场景无缝切换的一种技术。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转场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技巧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0383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28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29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7370" y="16994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9" name="Round Same Side Corner Rectangle 29"/>
            <p:cNvSpPr/>
            <p:nvPr>
              <p:custDataLst>
                <p:tags r:id="rId30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>
              <p:custDataLst>
                <p:tags r:id="rId31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核心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原则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28205" y="289276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镜头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匹配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1795145"/>
            <a:ext cx="659574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匹配剪辑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将两个毫不相干的画面以轻微的触碰就无缝衔接。这要求我们事先寻找或创造出两个场景中某些共通的元素，比如颜色、形状或运动方向。</a:t>
            </a:r>
            <a:endParaRPr lang="en-US" alt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转场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技巧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0383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28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29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7370" y="16994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9" name="Round Same Side Corner Rectangle 29"/>
            <p:cNvSpPr/>
            <p:nvPr>
              <p:custDataLst>
                <p:tags r:id="rId30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>
              <p:custDataLst>
                <p:tags r:id="rId31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核心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原则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84195" y="2321126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32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33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转场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总结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2341880"/>
            <a:ext cx="65957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把这些技巧运用到我们家乡橘子的画面中时，叙事变得更加富有层次，更加动人心弦，更好的宣传我们美丽的家乡。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运镜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8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WPS 文字</Application>
  <PresentationFormat>宽屏</PresentationFormat>
  <Paragraphs>131</Paragraphs>
  <Slides>8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微软雅黑</vt:lpstr>
      <vt:lpstr>汉仪旗黑</vt:lpstr>
      <vt:lpstr>+中文标题</vt:lpstr>
      <vt:lpstr>苹方-简</vt:lpstr>
      <vt:lpstr>Calibri</vt:lpstr>
      <vt:lpstr>宋体</vt:lpstr>
      <vt:lpstr>Arial Unicode MS</vt:lpstr>
      <vt:lpstr>Helvetica Neue</vt:lpstr>
      <vt:lpstr>汉仪书宋二KW</vt:lpstr>
      <vt:lpstr>微软雅黑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215</cp:revision>
  <dcterms:created xsi:type="dcterms:W3CDTF">2024-06-05T11:37:18Z</dcterms:created>
  <dcterms:modified xsi:type="dcterms:W3CDTF">2024-06-05T11:37:18Z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08A40E487F1D4708EE4D60663A9ADE52_43</vt:lpwstr>
  </property>
</Properties>
</file>