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4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11"/>
  </p:notesMasterIdLst>
  <p:sldIdLst>
    <p:sldId id="449" r:id="rId4"/>
    <p:sldId id="502" r:id="rId5"/>
    <p:sldId id="497" r:id="rId6"/>
    <p:sldId id="516" r:id="rId7"/>
    <p:sldId id="517" r:id="rId8"/>
    <p:sldId id="518" r:id="rId9"/>
    <p:sldId id="496" r:id="rId10"/>
  </p:sldIdLst>
  <p:sldSz cx="12192000" cy="6858000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2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885B"/>
    <a:srgbClr val="FFFFFF"/>
    <a:srgbClr val="FAB653"/>
    <a:srgbClr val="6FA08A"/>
    <a:srgbClr val="FDFDFD"/>
    <a:srgbClr val="FFBA55"/>
    <a:srgbClr val="AA6500"/>
    <a:srgbClr val="77A364"/>
    <a:srgbClr val="FDA500"/>
    <a:srgbClr val="2B8A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188" y="48"/>
      </p:cViewPr>
      <p:guideLst>
        <p:guide orient="horz" pos="2160"/>
        <p:guide pos="382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5" Type="http://schemas.openxmlformats.org/officeDocument/2006/relationships/tags" Target="tags/tag262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83.xml"/><Relationship Id="rId6" Type="http://schemas.openxmlformats.org/officeDocument/2006/relationships/tags" Target="../tags/tag82.xml"/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91.xml"/><Relationship Id="rId8" Type="http://schemas.openxmlformats.org/officeDocument/2006/relationships/tags" Target="../tags/tag90.xml"/><Relationship Id="rId7" Type="http://schemas.openxmlformats.org/officeDocument/2006/relationships/tags" Target="../tags/tag89.xml"/><Relationship Id="rId6" Type="http://schemas.openxmlformats.org/officeDocument/2006/relationships/tags" Target="../tags/tag88.xml"/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104.xml"/><Relationship Id="rId6" Type="http://schemas.openxmlformats.org/officeDocument/2006/relationships/tags" Target="../tags/tag103.xml"/><Relationship Id="rId5" Type="http://schemas.openxmlformats.org/officeDocument/2006/relationships/tags" Target="../tags/tag102.xml"/><Relationship Id="rId4" Type="http://schemas.openxmlformats.org/officeDocument/2006/relationships/tags" Target="../tags/tag101.xml"/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109.xml"/><Relationship Id="rId5" Type="http://schemas.openxmlformats.org/officeDocument/2006/relationships/tags" Target="../tags/tag108.xml"/><Relationship Id="rId4" Type="http://schemas.openxmlformats.org/officeDocument/2006/relationships/tags" Target="../tags/tag107.xml"/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113.xml"/><Relationship Id="rId4" Type="http://schemas.openxmlformats.org/officeDocument/2006/relationships/tags" Target="../tags/tag112.xml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8" Type="http://schemas.openxmlformats.org/officeDocument/2006/relationships/theme" Target="../theme/theme2.xml"/><Relationship Id="rId17" Type="http://schemas.openxmlformats.org/officeDocument/2006/relationships/tags" Target="../tags/tag124.xml"/><Relationship Id="rId16" Type="http://schemas.openxmlformats.org/officeDocument/2006/relationships/tags" Target="../tags/tag123.xml"/><Relationship Id="rId15" Type="http://schemas.openxmlformats.org/officeDocument/2006/relationships/tags" Target="../tags/tag122.xml"/><Relationship Id="rId14" Type="http://schemas.openxmlformats.org/officeDocument/2006/relationships/tags" Target="../tags/tag121.xml"/><Relationship Id="rId13" Type="http://schemas.openxmlformats.org/officeDocument/2006/relationships/tags" Target="../tags/tag120.xml"/><Relationship Id="rId12" Type="http://schemas.openxmlformats.org/officeDocument/2006/relationships/tags" Target="../tags/tag119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A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9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9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9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9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tags" Target="../tags/tag126.xml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ags" Target="../tags/tag125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33.xml"/><Relationship Id="rId8" Type="http://schemas.openxmlformats.org/officeDocument/2006/relationships/tags" Target="../tags/tag132.xml"/><Relationship Id="rId7" Type="http://schemas.openxmlformats.org/officeDocument/2006/relationships/tags" Target="../tags/tag131.xml"/><Relationship Id="rId6" Type="http://schemas.openxmlformats.org/officeDocument/2006/relationships/tags" Target="../tags/tag130.xml"/><Relationship Id="rId5" Type="http://schemas.openxmlformats.org/officeDocument/2006/relationships/tags" Target="../tags/tag129.xml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tags" Target="../tags/tag128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137.xml"/><Relationship Id="rId13" Type="http://schemas.openxmlformats.org/officeDocument/2006/relationships/image" Target="../media/image5.png"/><Relationship Id="rId12" Type="http://schemas.openxmlformats.org/officeDocument/2006/relationships/tags" Target="../tags/tag136.xml"/><Relationship Id="rId11" Type="http://schemas.openxmlformats.org/officeDocument/2006/relationships/tags" Target="../tags/tag135.xml"/><Relationship Id="rId10" Type="http://schemas.openxmlformats.org/officeDocument/2006/relationships/tags" Target="../tags/tag134.xml"/><Relationship Id="rId1" Type="http://schemas.openxmlformats.org/officeDocument/2006/relationships/tags" Target="../tags/tag127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44.xml"/><Relationship Id="rId8" Type="http://schemas.openxmlformats.org/officeDocument/2006/relationships/tags" Target="../tags/tag143.xml"/><Relationship Id="rId7" Type="http://schemas.openxmlformats.org/officeDocument/2006/relationships/tags" Target="../tags/tag142.xml"/><Relationship Id="rId6" Type="http://schemas.openxmlformats.org/officeDocument/2006/relationships/tags" Target="../tags/tag141.xml"/><Relationship Id="rId5" Type="http://schemas.openxmlformats.org/officeDocument/2006/relationships/image" Target="../media/image6.png"/><Relationship Id="rId4" Type="http://schemas.openxmlformats.org/officeDocument/2006/relationships/tags" Target="../tags/tag140.xml"/><Relationship Id="rId32" Type="http://schemas.openxmlformats.org/officeDocument/2006/relationships/slideLayout" Target="../slideLayouts/slideLayout1.xml"/><Relationship Id="rId31" Type="http://schemas.openxmlformats.org/officeDocument/2006/relationships/tags" Target="../tags/tag164.xml"/><Relationship Id="rId30" Type="http://schemas.openxmlformats.org/officeDocument/2006/relationships/tags" Target="../tags/tag163.xml"/><Relationship Id="rId3" Type="http://schemas.openxmlformats.org/officeDocument/2006/relationships/tags" Target="../tags/tag139.xml"/><Relationship Id="rId29" Type="http://schemas.openxmlformats.org/officeDocument/2006/relationships/tags" Target="../tags/tag162.xml"/><Relationship Id="rId28" Type="http://schemas.openxmlformats.org/officeDocument/2006/relationships/tags" Target="../tags/tag161.xml"/><Relationship Id="rId27" Type="http://schemas.openxmlformats.org/officeDocument/2006/relationships/tags" Target="../tags/tag160.xml"/><Relationship Id="rId26" Type="http://schemas.openxmlformats.org/officeDocument/2006/relationships/tags" Target="../tags/tag159.xml"/><Relationship Id="rId25" Type="http://schemas.openxmlformats.org/officeDocument/2006/relationships/tags" Target="../tags/tag158.xml"/><Relationship Id="rId24" Type="http://schemas.openxmlformats.org/officeDocument/2006/relationships/tags" Target="../tags/tag157.xml"/><Relationship Id="rId23" Type="http://schemas.openxmlformats.org/officeDocument/2006/relationships/tags" Target="../tags/tag156.xml"/><Relationship Id="rId22" Type="http://schemas.openxmlformats.org/officeDocument/2006/relationships/tags" Target="../tags/tag155.xml"/><Relationship Id="rId21" Type="http://schemas.openxmlformats.org/officeDocument/2006/relationships/tags" Target="../tags/tag154.xml"/><Relationship Id="rId20" Type="http://schemas.openxmlformats.org/officeDocument/2006/relationships/tags" Target="../tags/tag153.xml"/><Relationship Id="rId2" Type="http://schemas.openxmlformats.org/officeDocument/2006/relationships/tags" Target="../tags/tag138.xml"/><Relationship Id="rId19" Type="http://schemas.openxmlformats.org/officeDocument/2006/relationships/tags" Target="../tags/tag152.xml"/><Relationship Id="rId18" Type="http://schemas.openxmlformats.org/officeDocument/2006/relationships/tags" Target="../tags/tag151.xml"/><Relationship Id="rId17" Type="http://schemas.openxmlformats.org/officeDocument/2006/relationships/tags" Target="../tags/tag150.xml"/><Relationship Id="rId16" Type="http://schemas.openxmlformats.org/officeDocument/2006/relationships/tags" Target="../tags/tag149.xml"/><Relationship Id="rId15" Type="http://schemas.openxmlformats.org/officeDocument/2006/relationships/tags" Target="../tags/tag148.xml"/><Relationship Id="rId14" Type="http://schemas.openxmlformats.org/officeDocument/2006/relationships/tags" Target="../tags/tag147.xml"/><Relationship Id="rId13" Type="http://schemas.openxmlformats.org/officeDocument/2006/relationships/tags" Target="../tags/tag146.xml"/><Relationship Id="rId12" Type="http://schemas.openxmlformats.org/officeDocument/2006/relationships/tags" Target="../tags/tag145.xml"/><Relationship Id="rId11" Type="http://schemas.openxmlformats.org/officeDocument/2006/relationships/image" Target="../media/image4.svg"/><Relationship Id="rId10" Type="http://schemas.openxmlformats.org/officeDocument/2006/relationships/image" Target="../media/image3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71.xml"/><Relationship Id="rId8" Type="http://schemas.openxmlformats.org/officeDocument/2006/relationships/tags" Target="../tags/tag170.xml"/><Relationship Id="rId7" Type="http://schemas.openxmlformats.org/officeDocument/2006/relationships/tags" Target="../tags/tag169.xml"/><Relationship Id="rId6" Type="http://schemas.openxmlformats.org/officeDocument/2006/relationships/tags" Target="../tags/tag168.xml"/><Relationship Id="rId5" Type="http://schemas.openxmlformats.org/officeDocument/2006/relationships/image" Target="../media/image6.png"/><Relationship Id="rId4" Type="http://schemas.openxmlformats.org/officeDocument/2006/relationships/tags" Target="../tags/tag167.xml"/><Relationship Id="rId34" Type="http://schemas.openxmlformats.org/officeDocument/2006/relationships/slideLayout" Target="../slideLayouts/slideLayout1.xml"/><Relationship Id="rId33" Type="http://schemas.openxmlformats.org/officeDocument/2006/relationships/tags" Target="../tags/tag193.xml"/><Relationship Id="rId32" Type="http://schemas.openxmlformats.org/officeDocument/2006/relationships/tags" Target="../tags/tag192.xml"/><Relationship Id="rId31" Type="http://schemas.openxmlformats.org/officeDocument/2006/relationships/tags" Target="../tags/tag191.xml"/><Relationship Id="rId30" Type="http://schemas.openxmlformats.org/officeDocument/2006/relationships/tags" Target="../tags/tag190.xml"/><Relationship Id="rId3" Type="http://schemas.openxmlformats.org/officeDocument/2006/relationships/tags" Target="../tags/tag166.xml"/><Relationship Id="rId29" Type="http://schemas.openxmlformats.org/officeDocument/2006/relationships/tags" Target="../tags/tag189.xml"/><Relationship Id="rId28" Type="http://schemas.openxmlformats.org/officeDocument/2006/relationships/tags" Target="../tags/tag188.xml"/><Relationship Id="rId27" Type="http://schemas.openxmlformats.org/officeDocument/2006/relationships/tags" Target="../tags/tag187.xml"/><Relationship Id="rId26" Type="http://schemas.openxmlformats.org/officeDocument/2006/relationships/tags" Target="../tags/tag186.xml"/><Relationship Id="rId25" Type="http://schemas.openxmlformats.org/officeDocument/2006/relationships/tags" Target="../tags/tag185.xml"/><Relationship Id="rId24" Type="http://schemas.openxmlformats.org/officeDocument/2006/relationships/tags" Target="../tags/tag184.xml"/><Relationship Id="rId23" Type="http://schemas.openxmlformats.org/officeDocument/2006/relationships/tags" Target="../tags/tag183.xml"/><Relationship Id="rId22" Type="http://schemas.openxmlformats.org/officeDocument/2006/relationships/tags" Target="../tags/tag182.xml"/><Relationship Id="rId21" Type="http://schemas.openxmlformats.org/officeDocument/2006/relationships/tags" Target="../tags/tag181.xml"/><Relationship Id="rId20" Type="http://schemas.openxmlformats.org/officeDocument/2006/relationships/tags" Target="../tags/tag180.xml"/><Relationship Id="rId2" Type="http://schemas.openxmlformats.org/officeDocument/2006/relationships/tags" Target="../tags/tag165.xml"/><Relationship Id="rId19" Type="http://schemas.openxmlformats.org/officeDocument/2006/relationships/tags" Target="../tags/tag179.xml"/><Relationship Id="rId18" Type="http://schemas.openxmlformats.org/officeDocument/2006/relationships/tags" Target="../tags/tag178.xml"/><Relationship Id="rId17" Type="http://schemas.openxmlformats.org/officeDocument/2006/relationships/tags" Target="../tags/tag177.xml"/><Relationship Id="rId16" Type="http://schemas.openxmlformats.org/officeDocument/2006/relationships/tags" Target="../tags/tag176.xml"/><Relationship Id="rId15" Type="http://schemas.openxmlformats.org/officeDocument/2006/relationships/tags" Target="../tags/tag175.xml"/><Relationship Id="rId14" Type="http://schemas.openxmlformats.org/officeDocument/2006/relationships/tags" Target="../tags/tag174.xml"/><Relationship Id="rId13" Type="http://schemas.openxmlformats.org/officeDocument/2006/relationships/tags" Target="../tags/tag173.xml"/><Relationship Id="rId12" Type="http://schemas.openxmlformats.org/officeDocument/2006/relationships/tags" Target="../tags/tag172.xml"/><Relationship Id="rId11" Type="http://schemas.openxmlformats.org/officeDocument/2006/relationships/image" Target="../media/image4.svg"/><Relationship Id="rId10" Type="http://schemas.openxmlformats.org/officeDocument/2006/relationships/image" Target="../media/image3.pn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200.xml"/><Relationship Id="rId8" Type="http://schemas.openxmlformats.org/officeDocument/2006/relationships/tags" Target="../tags/tag199.xml"/><Relationship Id="rId7" Type="http://schemas.openxmlformats.org/officeDocument/2006/relationships/tags" Target="../tags/tag198.xml"/><Relationship Id="rId6" Type="http://schemas.openxmlformats.org/officeDocument/2006/relationships/tags" Target="../tags/tag197.xml"/><Relationship Id="rId5" Type="http://schemas.openxmlformats.org/officeDocument/2006/relationships/image" Target="../media/image6.png"/><Relationship Id="rId4" Type="http://schemas.openxmlformats.org/officeDocument/2006/relationships/tags" Target="../tags/tag196.xml"/><Relationship Id="rId36" Type="http://schemas.openxmlformats.org/officeDocument/2006/relationships/slideLayout" Target="../slideLayouts/slideLayout1.xml"/><Relationship Id="rId35" Type="http://schemas.openxmlformats.org/officeDocument/2006/relationships/tags" Target="../tags/tag224.xml"/><Relationship Id="rId34" Type="http://schemas.openxmlformats.org/officeDocument/2006/relationships/tags" Target="../tags/tag223.xml"/><Relationship Id="rId33" Type="http://schemas.openxmlformats.org/officeDocument/2006/relationships/tags" Target="../tags/tag222.xml"/><Relationship Id="rId32" Type="http://schemas.openxmlformats.org/officeDocument/2006/relationships/tags" Target="../tags/tag221.xml"/><Relationship Id="rId31" Type="http://schemas.openxmlformats.org/officeDocument/2006/relationships/tags" Target="../tags/tag220.xml"/><Relationship Id="rId30" Type="http://schemas.openxmlformats.org/officeDocument/2006/relationships/tags" Target="../tags/tag219.xml"/><Relationship Id="rId3" Type="http://schemas.openxmlformats.org/officeDocument/2006/relationships/tags" Target="../tags/tag195.xml"/><Relationship Id="rId29" Type="http://schemas.openxmlformats.org/officeDocument/2006/relationships/tags" Target="../tags/tag218.xml"/><Relationship Id="rId28" Type="http://schemas.openxmlformats.org/officeDocument/2006/relationships/tags" Target="../tags/tag217.xml"/><Relationship Id="rId27" Type="http://schemas.openxmlformats.org/officeDocument/2006/relationships/tags" Target="../tags/tag216.xml"/><Relationship Id="rId26" Type="http://schemas.openxmlformats.org/officeDocument/2006/relationships/tags" Target="../tags/tag215.xml"/><Relationship Id="rId25" Type="http://schemas.openxmlformats.org/officeDocument/2006/relationships/tags" Target="../tags/tag214.xml"/><Relationship Id="rId24" Type="http://schemas.openxmlformats.org/officeDocument/2006/relationships/tags" Target="../tags/tag213.xml"/><Relationship Id="rId23" Type="http://schemas.openxmlformats.org/officeDocument/2006/relationships/tags" Target="../tags/tag212.xml"/><Relationship Id="rId22" Type="http://schemas.openxmlformats.org/officeDocument/2006/relationships/tags" Target="../tags/tag211.xml"/><Relationship Id="rId21" Type="http://schemas.openxmlformats.org/officeDocument/2006/relationships/tags" Target="../tags/tag210.xml"/><Relationship Id="rId20" Type="http://schemas.openxmlformats.org/officeDocument/2006/relationships/tags" Target="../tags/tag209.xml"/><Relationship Id="rId2" Type="http://schemas.openxmlformats.org/officeDocument/2006/relationships/tags" Target="../tags/tag194.xml"/><Relationship Id="rId19" Type="http://schemas.openxmlformats.org/officeDocument/2006/relationships/tags" Target="../tags/tag208.xml"/><Relationship Id="rId18" Type="http://schemas.openxmlformats.org/officeDocument/2006/relationships/tags" Target="../tags/tag207.xml"/><Relationship Id="rId17" Type="http://schemas.openxmlformats.org/officeDocument/2006/relationships/tags" Target="../tags/tag206.xml"/><Relationship Id="rId16" Type="http://schemas.openxmlformats.org/officeDocument/2006/relationships/tags" Target="../tags/tag205.xml"/><Relationship Id="rId15" Type="http://schemas.openxmlformats.org/officeDocument/2006/relationships/tags" Target="../tags/tag204.xml"/><Relationship Id="rId14" Type="http://schemas.openxmlformats.org/officeDocument/2006/relationships/tags" Target="../tags/tag203.xml"/><Relationship Id="rId13" Type="http://schemas.openxmlformats.org/officeDocument/2006/relationships/tags" Target="../tags/tag202.xml"/><Relationship Id="rId12" Type="http://schemas.openxmlformats.org/officeDocument/2006/relationships/tags" Target="../tags/tag201.xml"/><Relationship Id="rId11" Type="http://schemas.openxmlformats.org/officeDocument/2006/relationships/image" Target="../media/image4.svg"/><Relationship Id="rId10" Type="http://schemas.openxmlformats.org/officeDocument/2006/relationships/image" Target="../media/image3.png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231.xml"/><Relationship Id="rId8" Type="http://schemas.openxmlformats.org/officeDocument/2006/relationships/tags" Target="../tags/tag230.xml"/><Relationship Id="rId7" Type="http://schemas.openxmlformats.org/officeDocument/2006/relationships/tags" Target="../tags/tag229.xml"/><Relationship Id="rId6" Type="http://schemas.openxmlformats.org/officeDocument/2006/relationships/tags" Target="../tags/tag228.xml"/><Relationship Id="rId5" Type="http://schemas.openxmlformats.org/officeDocument/2006/relationships/image" Target="../media/image6.png"/><Relationship Id="rId4" Type="http://schemas.openxmlformats.org/officeDocument/2006/relationships/tags" Target="../tags/tag227.xml"/><Relationship Id="rId39" Type="http://schemas.openxmlformats.org/officeDocument/2006/relationships/slideLayout" Target="../slideLayouts/slideLayout1.xml"/><Relationship Id="rId38" Type="http://schemas.openxmlformats.org/officeDocument/2006/relationships/tags" Target="../tags/tag257.xml"/><Relationship Id="rId37" Type="http://schemas.openxmlformats.org/officeDocument/2006/relationships/image" Target="../media/image7.jpeg"/><Relationship Id="rId36" Type="http://schemas.openxmlformats.org/officeDocument/2006/relationships/tags" Target="../tags/tag256.xml"/><Relationship Id="rId35" Type="http://schemas.openxmlformats.org/officeDocument/2006/relationships/tags" Target="../tags/tag255.xml"/><Relationship Id="rId34" Type="http://schemas.openxmlformats.org/officeDocument/2006/relationships/tags" Target="../tags/tag254.xml"/><Relationship Id="rId33" Type="http://schemas.openxmlformats.org/officeDocument/2006/relationships/tags" Target="../tags/tag253.xml"/><Relationship Id="rId32" Type="http://schemas.openxmlformats.org/officeDocument/2006/relationships/tags" Target="../tags/tag252.xml"/><Relationship Id="rId31" Type="http://schemas.openxmlformats.org/officeDocument/2006/relationships/tags" Target="../tags/tag251.xml"/><Relationship Id="rId30" Type="http://schemas.openxmlformats.org/officeDocument/2006/relationships/tags" Target="../tags/tag250.xml"/><Relationship Id="rId3" Type="http://schemas.openxmlformats.org/officeDocument/2006/relationships/tags" Target="../tags/tag226.xml"/><Relationship Id="rId29" Type="http://schemas.openxmlformats.org/officeDocument/2006/relationships/tags" Target="../tags/tag249.xml"/><Relationship Id="rId28" Type="http://schemas.openxmlformats.org/officeDocument/2006/relationships/tags" Target="../tags/tag248.xml"/><Relationship Id="rId27" Type="http://schemas.openxmlformats.org/officeDocument/2006/relationships/tags" Target="../tags/tag247.xml"/><Relationship Id="rId26" Type="http://schemas.openxmlformats.org/officeDocument/2006/relationships/tags" Target="../tags/tag246.xml"/><Relationship Id="rId25" Type="http://schemas.openxmlformats.org/officeDocument/2006/relationships/tags" Target="../tags/tag245.xml"/><Relationship Id="rId24" Type="http://schemas.openxmlformats.org/officeDocument/2006/relationships/tags" Target="../tags/tag244.xml"/><Relationship Id="rId23" Type="http://schemas.openxmlformats.org/officeDocument/2006/relationships/tags" Target="../tags/tag243.xml"/><Relationship Id="rId22" Type="http://schemas.openxmlformats.org/officeDocument/2006/relationships/tags" Target="../tags/tag242.xml"/><Relationship Id="rId21" Type="http://schemas.openxmlformats.org/officeDocument/2006/relationships/tags" Target="../tags/tag241.xml"/><Relationship Id="rId20" Type="http://schemas.openxmlformats.org/officeDocument/2006/relationships/tags" Target="../tags/tag240.xml"/><Relationship Id="rId2" Type="http://schemas.openxmlformats.org/officeDocument/2006/relationships/tags" Target="../tags/tag225.xml"/><Relationship Id="rId19" Type="http://schemas.openxmlformats.org/officeDocument/2006/relationships/tags" Target="../tags/tag239.xml"/><Relationship Id="rId18" Type="http://schemas.openxmlformats.org/officeDocument/2006/relationships/tags" Target="../tags/tag238.xml"/><Relationship Id="rId17" Type="http://schemas.openxmlformats.org/officeDocument/2006/relationships/tags" Target="../tags/tag237.xml"/><Relationship Id="rId16" Type="http://schemas.openxmlformats.org/officeDocument/2006/relationships/tags" Target="../tags/tag236.xml"/><Relationship Id="rId15" Type="http://schemas.openxmlformats.org/officeDocument/2006/relationships/tags" Target="../tags/tag235.xml"/><Relationship Id="rId14" Type="http://schemas.openxmlformats.org/officeDocument/2006/relationships/tags" Target="../tags/tag234.xml"/><Relationship Id="rId13" Type="http://schemas.openxmlformats.org/officeDocument/2006/relationships/tags" Target="../tags/tag233.xml"/><Relationship Id="rId12" Type="http://schemas.openxmlformats.org/officeDocument/2006/relationships/tags" Target="../tags/tag232.xml"/><Relationship Id="rId11" Type="http://schemas.openxmlformats.org/officeDocument/2006/relationships/image" Target="../media/image4.svg"/><Relationship Id="rId10" Type="http://schemas.openxmlformats.org/officeDocument/2006/relationships/image" Target="../media/image3.png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261.xml"/><Relationship Id="rId5" Type="http://schemas.openxmlformats.org/officeDocument/2006/relationships/tags" Target="../tags/tag260.xml"/><Relationship Id="rId4" Type="http://schemas.openxmlformats.org/officeDocument/2006/relationships/tags" Target="../tags/tag259.xml"/><Relationship Id="rId3" Type="http://schemas.openxmlformats.org/officeDocument/2006/relationships/tags" Target="../tags/tag258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7F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admin\Desktop\橘子图片\880140299cc526e8500ebf9794365990.jpg880140299cc526e8500ebf9794365990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/>
          <a:srcRect r="11560" b="11726"/>
          <a:stretch>
            <a:fillRect/>
          </a:stretch>
        </p:blipFill>
        <p:spPr>
          <a:xfrm flipH="1">
            <a:off x="0" y="-30479"/>
            <a:ext cx="10352404" cy="688848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456288" y="2691186"/>
            <a:ext cx="9465323" cy="1997537"/>
            <a:chOff x="7469" y="4229"/>
            <a:chExt cx="12711" cy="2586"/>
          </a:xfrm>
        </p:grpSpPr>
        <p:sp>
          <p:nvSpPr>
            <p:cNvPr id="11" name="矩形 10"/>
            <p:cNvSpPr/>
            <p:nvPr/>
          </p:nvSpPr>
          <p:spPr>
            <a:xfrm rot="16200000">
              <a:off x="12040" y="-342"/>
              <a:ext cx="2586" cy="11728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  <a:effectLst>
              <a:outerShdw blurRad="50800" dir="636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7775" y="4873"/>
              <a:ext cx="12405" cy="1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6000" b="1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专题宣传片拍摄（</a:t>
              </a:r>
              <a:r>
                <a:rPr kumimoji="0" lang="zh-CN" altLang="en-US" sz="6000" b="1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二）</a:t>
              </a:r>
              <a:endParaRPr kumimoji="0" lang="zh-CN" altLang="en-US" sz="6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pic>
        <p:nvPicPr>
          <p:cNvPr id="9" name="图片 8" descr="C:\Users\周伟\Desktop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121016" y="425966"/>
            <a:ext cx="6231389" cy="1803002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矩形 133"/>
          <p:cNvSpPr/>
          <p:nvPr/>
        </p:nvSpPr>
        <p:spPr>
          <a:xfrm>
            <a:off x="217405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sp>
        <p:nvSpPr>
          <p:cNvPr id="70" name="等腰三角形 69"/>
          <p:cNvSpPr/>
          <p:nvPr/>
        </p:nvSpPr>
        <p:spPr>
          <a:xfrm rot="5400000">
            <a:off x="26099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矩形 92"/>
          <p:cNvSpPr/>
          <p:nvPr/>
        </p:nvSpPr>
        <p:spPr>
          <a:xfrm rot="16200000">
            <a:off x="928277" y="-921505"/>
            <a:ext cx="756000" cy="2592000"/>
          </a:xfrm>
          <a:prstGeom prst="rect">
            <a:avLst/>
          </a:prstGeom>
          <a:solidFill>
            <a:srgbClr val="2A885B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94" name="文本框 93"/>
          <p:cNvSpPr txBox="1"/>
          <p:nvPr/>
        </p:nvSpPr>
        <p:spPr>
          <a:xfrm>
            <a:off x="-130810" y="100330"/>
            <a:ext cx="3095625" cy="4597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400" b="1" spc="3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宣传片拍摄（</a:t>
            </a:r>
            <a:r>
              <a:rPr lang="zh-CN" altLang="en-US" sz="2400" b="1" spc="3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二）</a:t>
            </a:r>
            <a:endParaRPr lang="zh-CN" altLang="en-US" sz="2400" b="1" spc="3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95" name="组合 94"/>
          <p:cNvGrpSpPr/>
          <p:nvPr/>
        </p:nvGrpSpPr>
        <p:grpSpPr>
          <a:xfrm>
            <a:off x="3055984" y="-40089"/>
            <a:ext cx="1736090" cy="772315"/>
            <a:chOff x="3457911" y="-40089"/>
            <a:chExt cx="1808427" cy="772315"/>
          </a:xfrm>
        </p:grpSpPr>
        <p:grpSp>
          <p:nvGrpSpPr>
            <p:cNvPr id="96" name="组合 95"/>
            <p:cNvGrpSpPr/>
            <p:nvPr/>
          </p:nvGrpSpPr>
          <p:grpSpPr>
            <a:xfrm>
              <a:off x="3457911" y="23985"/>
              <a:ext cx="1808427" cy="708241"/>
              <a:chOff x="7970" y="565"/>
              <a:chExt cx="2146" cy="1173"/>
            </a:xfrm>
          </p:grpSpPr>
          <p:grpSp>
            <p:nvGrpSpPr>
              <p:cNvPr id="98" name="组合 97"/>
              <p:cNvGrpSpPr/>
              <p:nvPr/>
            </p:nvGrpSpPr>
            <p:grpSpPr>
              <a:xfrm>
                <a:off x="7970" y="565"/>
                <a:ext cx="2146" cy="1149"/>
                <a:chOff x="7504" y="2497"/>
                <a:chExt cx="3001" cy="1337"/>
              </a:xfrm>
            </p:grpSpPr>
            <p:sp>
              <p:nvSpPr>
                <p:cNvPr id="100" name="MH_Other_363"/>
                <p:cNvSpPr/>
                <p:nvPr>
                  <p:custDataLst>
                    <p:tags r:id="rId1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MH_Other_364"/>
                <p:cNvSpPr/>
                <p:nvPr>
                  <p:custDataLst>
                    <p:tags r:id="rId2"/>
                  </p:custDataLst>
                </p:nvPr>
              </p:nvSpPr>
              <p:spPr>
                <a:xfrm>
                  <a:off x="7518" y="2497"/>
                  <a:ext cx="2987" cy="447"/>
                </a:xfrm>
                <a:prstGeom prst="rect">
                  <a:avLst/>
                </a:prstGeom>
                <a:solidFill>
                  <a:srgbClr val="AA65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99" name="文本框 98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solidFill>
                <a:srgbClr val="FFBA55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chemeClr val="bg1"/>
                    </a:solidFill>
                  </a:rPr>
                  <a:t>析任务</a:t>
                </a:r>
                <a:endParaRPr lang="zh-CN" altLang="en-US" sz="24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97" name="图形 96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88561" y="-40089"/>
              <a:ext cx="324000" cy="324000"/>
            </a:xfrm>
            <a:prstGeom prst="rect">
              <a:avLst/>
            </a:prstGeom>
          </p:spPr>
        </p:pic>
      </p:grpSp>
      <p:grpSp>
        <p:nvGrpSpPr>
          <p:cNvPr id="104" name="组合 103"/>
          <p:cNvGrpSpPr/>
          <p:nvPr/>
        </p:nvGrpSpPr>
        <p:grpSpPr>
          <a:xfrm>
            <a:off x="4851371" y="-36339"/>
            <a:ext cx="1764439" cy="761595"/>
            <a:chOff x="5610446" y="-49669"/>
            <a:chExt cx="1837957" cy="761595"/>
          </a:xfrm>
        </p:grpSpPr>
        <p:grpSp>
          <p:nvGrpSpPr>
            <p:cNvPr id="105" name="组合 104"/>
            <p:cNvGrpSpPr/>
            <p:nvPr/>
          </p:nvGrpSpPr>
          <p:grpSpPr>
            <a:xfrm>
              <a:off x="5610446" y="17572"/>
              <a:ext cx="1837957" cy="694354"/>
              <a:chOff x="7965" y="565"/>
              <a:chExt cx="2179" cy="1150"/>
            </a:xfrm>
          </p:grpSpPr>
          <p:grpSp>
            <p:nvGrpSpPr>
              <p:cNvPr id="109" name="组合 108"/>
              <p:cNvGrpSpPr/>
              <p:nvPr/>
            </p:nvGrpSpPr>
            <p:grpSpPr>
              <a:xfrm>
                <a:off x="7965" y="565"/>
                <a:ext cx="2179" cy="1149"/>
                <a:chOff x="7495" y="2497"/>
                <a:chExt cx="3047" cy="1337"/>
              </a:xfrm>
            </p:grpSpPr>
            <p:sp>
              <p:nvSpPr>
                <p:cNvPr id="111" name="MH_Other_363"/>
                <p:cNvSpPr/>
                <p:nvPr>
                  <p:custDataLst>
                    <p:tags r:id="rId5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MH_Other_364"/>
                <p:cNvSpPr/>
                <p:nvPr>
                  <p:custDataLst>
                    <p:tags r:id="rId6"/>
                  </p:custDataLst>
                </p:nvPr>
              </p:nvSpPr>
              <p:spPr>
                <a:xfrm>
                  <a:off x="7495" y="2497"/>
                  <a:ext cx="304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10" name="文本框 109"/>
              <p:cNvSpPr txBox="1"/>
              <p:nvPr/>
            </p:nvSpPr>
            <p:spPr>
              <a:xfrm>
                <a:off x="7976" y="950"/>
                <a:ext cx="2111" cy="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学新知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08" name="图形 107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113" name="组合 112"/>
          <p:cNvGrpSpPr/>
          <p:nvPr/>
        </p:nvGrpSpPr>
        <p:grpSpPr>
          <a:xfrm>
            <a:off x="6637411" y="-42153"/>
            <a:ext cx="1728000" cy="748975"/>
            <a:chOff x="7776100" y="-47278"/>
            <a:chExt cx="1800000" cy="748975"/>
          </a:xfrm>
        </p:grpSpPr>
        <p:grpSp>
          <p:nvGrpSpPr>
            <p:cNvPr id="114" name="组合 113"/>
            <p:cNvGrpSpPr/>
            <p:nvPr/>
          </p:nvGrpSpPr>
          <p:grpSpPr>
            <a:xfrm>
              <a:off x="7776100" y="7947"/>
              <a:ext cx="1800000" cy="693750"/>
              <a:chOff x="7965" y="565"/>
              <a:chExt cx="2134" cy="1149"/>
            </a:xfrm>
          </p:grpSpPr>
          <p:grpSp>
            <p:nvGrpSpPr>
              <p:cNvPr id="116" name="组合 115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118" name="MH_Other_363"/>
                <p:cNvSpPr/>
                <p:nvPr>
                  <p:custDataLst>
                    <p:tags r:id="rId7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9" name="MH_Other_364"/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17" name="文本框 116"/>
              <p:cNvSpPr txBox="1"/>
              <p:nvPr/>
            </p:nvSpPr>
            <p:spPr>
              <a:xfrm>
                <a:off x="7965" y="950"/>
                <a:ext cx="2134" cy="762"/>
              </a:xfrm>
              <a:prstGeom prst="rect">
                <a:avLst/>
              </a:prstGeom>
              <a:solidFill>
                <a:srgbClr val="FDFDFD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A885B"/>
                    </a:solidFill>
                  </a:rPr>
                  <a:t>练技术</a:t>
                </a:r>
                <a:endParaRPr lang="zh-CN" altLang="en-US" sz="2400" b="1" spc="600" dirty="0">
                  <a:solidFill>
                    <a:srgbClr val="2A885B"/>
                  </a:solidFill>
                </a:endParaRPr>
              </a:p>
            </p:txBody>
          </p:sp>
        </p:grpSp>
        <p:pic>
          <p:nvPicPr>
            <p:cNvPr id="115" name="图形 114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486942" y="-47278"/>
              <a:ext cx="324000" cy="324000"/>
            </a:xfrm>
            <a:prstGeom prst="rect">
              <a:avLst/>
            </a:prstGeom>
          </p:spPr>
        </p:pic>
      </p:grpSp>
      <p:grpSp>
        <p:nvGrpSpPr>
          <p:cNvPr id="120" name="组合 119"/>
          <p:cNvGrpSpPr/>
          <p:nvPr/>
        </p:nvGrpSpPr>
        <p:grpSpPr>
          <a:xfrm>
            <a:off x="10217984" y="-40044"/>
            <a:ext cx="1735287" cy="765857"/>
            <a:chOff x="9946813" y="-40044"/>
            <a:chExt cx="1807591" cy="765857"/>
          </a:xfrm>
        </p:grpSpPr>
        <p:grpSp>
          <p:nvGrpSpPr>
            <p:cNvPr id="121" name="组合 120"/>
            <p:cNvGrpSpPr/>
            <p:nvPr/>
          </p:nvGrpSpPr>
          <p:grpSpPr>
            <a:xfrm>
              <a:off x="9946813" y="17572"/>
              <a:ext cx="1807591" cy="708241"/>
              <a:chOff x="7971" y="565"/>
              <a:chExt cx="2143" cy="1173"/>
            </a:xfrm>
          </p:grpSpPr>
          <p:grpSp>
            <p:nvGrpSpPr>
              <p:cNvPr id="123" name="组合 122"/>
              <p:cNvGrpSpPr/>
              <p:nvPr/>
            </p:nvGrpSpPr>
            <p:grpSpPr>
              <a:xfrm>
                <a:off x="7971" y="565"/>
                <a:ext cx="2143" cy="1149"/>
                <a:chOff x="7504" y="2497"/>
                <a:chExt cx="2997" cy="1337"/>
              </a:xfrm>
            </p:grpSpPr>
            <p:sp>
              <p:nvSpPr>
                <p:cNvPr id="125" name="MH_Other_363"/>
                <p:cNvSpPr/>
                <p:nvPr>
                  <p:custDataLst>
                    <p:tags r:id="rId9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26" name="MH_Other_364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7517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24" name="文本框 123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评任务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22" name="图形 121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650866" y="-40044"/>
              <a:ext cx="324000" cy="324000"/>
            </a:xfrm>
            <a:prstGeom prst="rect">
              <a:avLst/>
            </a:prstGeom>
          </p:spPr>
        </p:pic>
      </p:grpSp>
      <p:grpSp>
        <p:nvGrpSpPr>
          <p:cNvPr id="127" name="组合 126"/>
          <p:cNvGrpSpPr/>
          <p:nvPr/>
        </p:nvGrpSpPr>
        <p:grpSpPr>
          <a:xfrm>
            <a:off x="8432173" y="-35735"/>
            <a:ext cx="1763628" cy="791180"/>
            <a:chOff x="5609601" y="-49669"/>
            <a:chExt cx="1837113" cy="791180"/>
          </a:xfrm>
        </p:grpSpPr>
        <p:grpSp>
          <p:nvGrpSpPr>
            <p:cNvPr id="128" name="组合 127"/>
            <p:cNvGrpSpPr/>
            <p:nvPr/>
          </p:nvGrpSpPr>
          <p:grpSpPr>
            <a:xfrm>
              <a:off x="5609601" y="17572"/>
              <a:ext cx="1837113" cy="723939"/>
              <a:chOff x="7964" y="565"/>
              <a:chExt cx="2178" cy="1199"/>
            </a:xfrm>
          </p:grpSpPr>
          <p:grpSp>
            <p:nvGrpSpPr>
              <p:cNvPr id="130" name="组合 129"/>
              <p:cNvGrpSpPr/>
              <p:nvPr/>
            </p:nvGrpSpPr>
            <p:grpSpPr>
              <a:xfrm>
                <a:off x="7964" y="565"/>
                <a:ext cx="2178" cy="1149"/>
                <a:chOff x="7495" y="2497"/>
                <a:chExt cx="3046" cy="1337"/>
              </a:xfrm>
            </p:grpSpPr>
            <p:sp>
              <p:nvSpPr>
                <p:cNvPr id="132" name="MH_Other_363"/>
                <p:cNvSpPr/>
                <p:nvPr>
                  <p:custDataLst>
                    <p:tags r:id="rId11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33" name="MH_Other_364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7495" y="2497"/>
                  <a:ext cx="3046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31" name="文本框 130"/>
              <p:cNvSpPr txBox="1"/>
              <p:nvPr/>
            </p:nvSpPr>
            <p:spPr>
              <a:xfrm>
                <a:off x="7976" y="950"/>
                <a:ext cx="2111" cy="814"/>
              </a:xfrm>
              <a:prstGeom prst="rect">
                <a:avLst/>
              </a:prstGeom>
              <a:solidFill>
                <a:srgbClr val="FDFDFD"/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buClrTx/>
                  <a:buSzTx/>
                  <a:buFontTx/>
                </a:pPr>
                <a:r>
                  <a:rPr lang="zh-CN" altLang="en-US" sz="2600" b="1" spc="600" dirty="0">
                    <a:solidFill>
                      <a:srgbClr val="2A885B"/>
                    </a:solidFill>
                  </a:rPr>
                  <a:t>赛作品</a:t>
                </a:r>
                <a:endParaRPr lang="zh-CN" altLang="en-US" sz="2600" b="1" spc="600" dirty="0">
                  <a:solidFill>
                    <a:srgbClr val="2A885B"/>
                  </a:solidFill>
                </a:endParaRPr>
              </a:p>
            </p:txBody>
          </p:sp>
        </p:grpSp>
        <p:pic>
          <p:nvPicPr>
            <p:cNvPr id="129" name="图形 128" descr="照相机 纯色填充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pic>
        <p:nvPicPr>
          <p:cNvPr id="135" name="图片 134" descr="渐变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文本框 1"/>
          <p:cNvSpPr txBox="1"/>
          <p:nvPr/>
        </p:nvSpPr>
        <p:spPr>
          <a:xfrm>
            <a:off x="2681605" y="1774190"/>
            <a:ext cx="8889365" cy="26765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r>
              <a:rPr sz="2800" b="0">
                <a:solidFill>
                  <a:schemeClr val="bg1"/>
                </a:solidFill>
                <a:latin typeface="Calibri" charset="0"/>
                <a:cs typeface="宋体" charset="0"/>
              </a:rPr>
              <a:t>学习任务：</a:t>
            </a:r>
            <a:endParaRPr sz="28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endParaRPr sz="28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r>
              <a:rPr lang="en-US" sz="2800" b="0">
                <a:solidFill>
                  <a:schemeClr val="bg1"/>
                </a:solidFill>
                <a:latin typeface="Calibri" charset="0"/>
                <a:cs typeface="宋体" charset="0"/>
              </a:rPr>
              <a:t>       </a:t>
            </a:r>
            <a:r>
              <a:rPr sz="2800" b="0">
                <a:solidFill>
                  <a:schemeClr val="bg1"/>
                </a:solidFill>
                <a:latin typeface="Calibri" charset="0"/>
                <a:cs typeface="宋体" charset="0"/>
              </a:rPr>
              <a:t>1.运用已有的知识，根据分镜头脚本拍摄家乡的美丽瞬间。</a:t>
            </a:r>
            <a:endParaRPr sz="28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endParaRPr sz="28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r>
              <a:rPr lang="en-US" sz="2800" b="0">
                <a:solidFill>
                  <a:schemeClr val="bg1"/>
                </a:solidFill>
                <a:latin typeface="Calibri" charset="0"/>
                <a:cs typeface="宋体" charset="0"/>
              </a:rPr>
              <a:t>       </a:t>
            </a:r>
            <a:r>
              <a:rPr sz="2800" b="0">
                <a:solidFill>
                  <a:schemeClr val="bg1"/>
                </a:solidFill>
                <a:latin typeface="Calibri" charset="0"/>
                <a:cs typeface="宋体" charset="0"/>
              </a:rPr>
              <a:t>2.分享摄影作品的创作思路。</a:t>
            </a:r>
            <a:endParaRPr sz="2800" b="0">
              <a:solidFill>
                <a:schemeClr val="bg1"/>
              </a:solidFill>
              <a:latin typeface="Calibri" charset="0"/>
              <a:cs typeface="宋体" charset="0"/>
            </a:endParaRPr>
          </a:p>
        </p:txBody>
      </p:sp>
    </p:spTree>
    <p:custDataLst>
      <p:tags r:id="rId14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矩形 133"/>
          <p:cNvSpPr/>
          <p:nvPr/>
        </p:nvSpPr>
        <p:spPr>
          <a:xfrm>
            <a:off x="217405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pic>
        <p:nvPicPr>
          <p:cNvPr id="135" name="图片 134" descr="渐变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文本框 1"/>
          <p:cNvSpPr txBox="1"/>
          <p:nvPr/>
        </p:nvSpPr>
        <p:spPr>
          <a:xfrm>
            <a:off x="4768850" y="1778635"/>
            <a:ext cx="7371715" cy="3538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endParaRPr lang="zh-CN" sz="28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r>
              <a:rPr lang="en-US" altLang="zh-CN" sz="2800" b="0">
                <a:solidFill>
                  <a:schemeClr val="bg1"/>
                </a:solidFill>
                <a:latin typeface="Calibri" charset="0"/>
                <a:cs typeface="宋体" charset="0"/>
              </a:rPr>
              <a:t> </a:t>
            </a:r>
            <a:r>
              <a:rPr sz="2800" b="0">
                <a:solidFill>
                  <a:schemeClr val="bg1"/>
                </a:solidFill>
                <a:latin typeface="Calibri" charset="0"/>
                <a:cs typeface="宋体" charset="0"/>
              </a:rPr>
              <a:t>1.器材准备</a:t>
            </a:r>
            <a:endParaRPr sz="28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endParaRPr sz="28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r>
              <a:rPr lang="en-US" sz="2800" b="0">
                <a:solidFill>
                  <a:schemeClr val="bg1"/>
                </a:solidFill>
                <a:latin typeface="Calibri" charset="0"/>
                <a:cs typeface="宋体" charset="0"/>
              </a:rPr>
              <a:t> 2.人员分工</a:t>
            </a:r>
            <a:endParaRPr lang="en-US" sz="28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endParaRPr lang="en-US" sz="28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r>
              <a:rPr lang="en-US" sz="2800" b="0">
                <a:solidFill>
                  <a:schemeClr val="bg1"/>
                </a:solidFill>
                <a:latin typeface="Calibri" charset="0"/>
                <a:cs typeface="宋体" charset="0"/>
              </a:rPr>
              <a:t> 3.实施拍摄</a:t>
            </a:r>
            <a:endParaRPr lang="en-US" sz="28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endParaRPr lang="en-US" sz="2800" b="0">
              <a:solidFill>
                <a:schemeClr val="bg1"/>
              </a:solidFill>
              <a:latin typeface="Calibri" charset="0"/>
              <a:cs typeface="宋体" charset="0"/>
            </a:endParaRPr>
          </a:p>
          <a:p>
            <a:pPr marL="0" indent="0" algn="l"/>
            <a:r>
              <a:rPr lang="en-US" sz="2800" b="0">
                <a:solidFill>
                  <a:schemeClr val="bg1"/>
                </a:solidFill>
                <a:latin typeface="Calibri" charset="0"/>
                <a:cs typeface="宋体" charset="0"/>
              </a:rPr>
              <a:t>4.现场实拍展示</a:t>
            </a:r>
            <a:endParaRPr lang="en-US" sz="2800" b="0">
              <a:solidFill>
                <a:schemeClr val="bg1"/>
              </a:solidFill>
              <a:latin typeface="Calibri" charset="0"/>
              <a:cs typeface="宋体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-18045" y="1202391"/>
            <a:ext cx="2295215" cy="575945"/>
            <a:chOff x="132" y="1521"/>
            <a:chExt cx="3614" cy="907"/>
          </a:xfrm>
        </p:grpSpPr>
        <p:grpSp>
          <p:nvGrpSpPr>
            <p:cNvPr id="4" name="组合 3"/>
            <p:cNvGrpSpPr/>
            <p:nvPr/>
          </p:nvGrpSpPr>
          <p:grpSpPr>
            <a:xfrm>
              <a:off x="628" y="1597"/>
              <a:ext cx="3119" cy="794"/>
              <a:chOff x="8817312" y="1931535"/>
              <a:chExt cx="2953112" cy="503480"/>
            </a:xfrm>
          </p:grpSpPr>
          <p:sp>
            <p:nvSpPr>
              <p:cNvPr id="6" name="Round Same Side Corner Rectangle 29"/>
              <p:cNvSpPr/>
              <p:nvPr>
                <p:custDataLst>
                  <p:tags r:id="rId2"/>
                </p:custDataLst>
              </p:nvPr>
            </p:nvSpPr>
            <p:spPr>
              <a:xfrm rot="5400000">
                <a:off x="10042128" y="706719"/>
                <a:ext cx="503480" cy="295311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DA500"/>
              </a:solidFill>
              <a:ln>
                <a:noFill/>
              </a:ln>
              <a:effectLst>
                <a:outerShdw blurRad="190500" dist="635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p>
                <a:pPr algn="ctr"/>
                <a:endParaRPr lang="bg-BG" dirty="0">
                  <a:cs typeface="+mn-ea"/>
                  <a:sym typeface="+mn-lt"/>
                </a:endParaRPr>
              </a:p>
            </p:txBody>
          </p:sp>
          <p:sp>
            <p:nvSpPr>
              <p:cNvPr id="7" name="Rectangle 74"/>
              <p:cNvSpPr/>
              <p:nvPr>
                <p:custDataLst>
                  <p:tags r:id="rId3"/>
                </p:custDataLst>
              </p:nvPr>
            </p:nvSpPr>
            <p:spPr>
              <a:xfrm>
                <a:off x="9138755" y="2009847"/>
                <a:ext cx="2631196" cy="388073"/>
              </a:xfrm>
              <a:prstGeom prst="rect">
                <a:avLst/>
              </a:prstGeom>
            </p:spPr>
            <p:txBody>
              <a:bodyPr wrap="square" lIns="82282" tIns="41141" rIns="82282" bIns="41141">
                <a:spAutoFit/>
              </a:bodyPr>
              <a:p>
                <a:pPr algn="dist"/>
                <a:r>
                  <a:rPr lang="zh-CN" altLang="en-US" sz="2000" dirty="0">
                    <a:solidFill>
                      <a:schemeClr val="bg1"/>
                    </a:solidFill>
                    <a:cs typeface="+mn-ea"/>
                    <a:sym typeface="+mn-lt"/>
                  </a:rPr>
                  <a:t>拍摄实施</a:t>
                </a:r>
                <a:endParaRPr lang="zh-CN" altLang="en-US" sz="20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8" name="图片 7" descr="橘子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32" y="1521"/>
              <a:ext cx="907" cy="907"/>
            </a:xfrm>
            <a:prstGeom prst="rect">
              <a:avLst/>
            </a:prstGeom>
          </p:spPr>
        </p:pic>
      </p:grpSp>
      <p:grpSp>
        <p:nvGrpSpPr>
          <p:cNvPr id="21" name="组合 20"/>
          <p:cNvGrpSpPr/>
          <p:nvPr/>
        </p:nvGrpSpPr>
        <p:grpSpPr>
          <a:xfrm>
            <a:off x="3055984" y="-40089"/>
            <a:ext cx="1736090" cy="772315"/>
            <a:chOff x="3457911" y="-40089"/>
            <a:chExt cx="1808427" cy="772315"/>
          </a:xfrm>
        </p:grpSpPr>
        <p:grpSp>
          <p:nvGrpSpPr>
            <p:cNvPr id="47" name="组合 46"/>
            <p:cNvGrpSpPr/>
            <p:nvPr/>
          </p:nvGrpSpPr>
          <p:grpSpPr>
            <a:xfrm>
              <a:off x="3457911" y="23985"/>
              <a:ext cx="1808427" cy="708241"/>
              <a:chOff x="7970" y="565"/>
              <a:chExt cx="2146" cy="1173"/>
            </a:xfrm>
          </p:grpSpPr>
          <p:grpSp>
            <p:nvGrpSpPr>
              <p:cNvPr id="50" name="组合 49"/>
              <p:cNvGrpSpPr/>
              <p:nvPr/>
            </p:nvGrpSpPr>
            <p:grpSpPr>
              <a:xfrm>
                <a:off x="7970" y="565"/>
                <a:ext cx="2146" cy="1149"/>
                <a:chOff x="7504" y="2497"/>
                <a:chExt cx="3001" cy="1337"/>
              </a:xfrm>
            </p:grpSpPr>
            <p:sp>
              <p:nvSpPr>
                <p:cNvPr id="51" name="MH_Other_363"/>
                <p:cNvSpPr/>
                <p:nvPr>
                  <p:custDataLst>
                    <p:tags r:id="rId6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2" name="MH_Other_364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7518" y="2497"/>
                  <a:ext cx="298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53" name="文本框 52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rgbClr val="00B050"/>
                    </a:solidFill>
                  </a:rPr>
                  <a:t>析任务</a:t>
                </a:r>
                <a:endParaRPr lang="zh-CN" altLang="en-US" sz="2400" b="1" spc="600" dirty="0">
                  <a:solidFill>
                    <a:srgbClr val="00B050"/>
                  </a:solidFill>
                </a:endParaRPr>
              </a:p>
            </p:txBody>
          </p:sp>
        </p:grpSp>
        <p:pic>
          <p:nvPicPr>
            <p:cNvPr id="54" name="图形 96" descr="照相机 纯色填充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188561" y="-40089"/>
              <a:ext cx="324000" cy="324000"/>
            </a:xfrm>
            <a:prstGeom prst="rect">
              <a:avLst/>
            </a:prstGeom>
          </p:spPr>
        </p:pic>
      </p:grpSp>
      <p:grpSp>
        <p:nvGrpSpPr>
          <p:cNvPr id="55" name="组合 54"/>
          <p:cNvGrpSpPr/>
          <p:nvPr/>
        </p:nvGrpSpPr>
        <p:grpSpPr>
          <a:xfrm>
            <a:off x="4851371" y="-36339"/>
            <a:ext cx="1764439" cy="761595"/>
            <a:chOff x="5610446" y="-49669"/>
            <a:chExt cx="1837957" cy="761595"/>
          </a:xfrm>
        </p:grpSpPr>
        <p:grpSp>
          <p:nvGrpSpPr>
            <p:cNvPr id="56" name="组合 55"/>
            <p:cNvGrpSpPr/>
            <p:nvPr/>
          </p:nvGrpSpPr>
          <p:grpSpPr>
            <a:xfrm>
              <a:off x="5610446" y="17572"/>
              <a:ext cx="1837957" cy="694354"/>
              <a:chOff x="7965" y="565"/>
              <a:chExt cx="2179" cy="1150"/>
            </a:xfrm>
          </p:grpSpPr>
          <p:grpSp>
            <p:nvGrpSpPr>
              <p:cNvPr id="57" name="组合 56"/>
              <p:cNvGrpSpPr/>
              <p:nvPr/>
            </p:nvGrpSpPr>
            <p:grpSpPr>
              <a:xfrm>
                <a:off x="7965" y="565"/>
                <a:ext cx="2179" cy="1149"/>
                <a:chOff x="7495" y="2497"/>
                <a:chExt cx="3047" cy="1337"/>
              </a:xfrm>
            </p:grpSpPr>
            <p:sp>
              <p:nvSpPr>
                <p:cNvPr id="58" name="MH_Other_363"/>
                <p:cNvSpPr/>
                <p:nvPr>
                  <p:custDataLst>
                    <p:tags r:id="rId12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9" name="MH_Other_364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7495" y="2497"/>
                  <a:ext cx="3047" cy="447"/>
                </a:xfrm>
                <a:prstGeom prst="rect">
                  <a:avLst/>
                </a:prstGeom>
                <a:solidFill>
                  <a:srgbClr val="AA65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60" name="文本框 5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7976" y="950"/>
                <a:ext cx="2111" cy="765"/>
              </a:xfrm>
              <a:prstGeom prst="rect">
                <a:avLst/>
              </a:prstGeom>
              <a:solidFill>
                <a:srgbClr val="FAB653"/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chemeClr val="bg1"/>
                    </a:solidFill>
                  </a:rPr>
                  <a:t>学新知</a:t>
                </a:r>
                <a:endParaRPr lang="zh-CN" altLang="en-US" sz="24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61" name="图形 107" descr="照相机 纯色填充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62" name="组合 61"/>
          <p:cNvGrpSpPr/>
          <p:nvPr/>
        </p:nvGrpSpPr>
        <p:grpSpPr>
          <a:xfrm>
            <a:off x="6637411" y="-42153"/>
            <a:ext cx="1728000" cy="748975"/>
            <a:chOff x="7776100" y="-47278"/>
            <a:chExt cx="1800000" cy="748975"/>
          </a:xfrm>
        </p:grpSpPr>
        <p:grpSp>
          <p:nvGrpSpPr>
            <p:cNvPr id="63" name="组合 62"/>
            <p:cNvGrpSpPr/>
            <p:nvPr/>
          </p:nvGrpSpPr>
          <p:grpSpPr>
            <a:xfrm>
              <a:off x="7776100" y="7947"/>
              <a:ext cx="1800000" cy="693750"/>
              <a:chOff x="7965" y="565"/>
              <a:chExt cx="2134" cy="1149"/>
            </a:xfrm>
          </p:grpSpPr>
          <p:grpSp>
            <p:nvGrpSpPr>
              <p:cNvPr id="64" name="组合 63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65" name="MH_Other_363"/>
                <p:cNvSpPr/>
                <p:nvPr>
                  <p:custDataLst>
                    <p:tags r:id="rId16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MH_Other_364"/>
                <p:cNvSpPr/>
                <p:nvPr>
                  <p:custDataLst>
                    <p:tags r:id="rId17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67" name="文本框 66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7965" y="950"/>
                <a:ext cx="2134" cy="762"/>
              </a:xfrm>
              <a:prstGeom prst="rect">
                <a:avLst/>
              </a:prstGeom>
              <a:solidFill>
                <a:srgbClr val="FDFDFD"/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rgbClr val="2A885B"/>
                    </a:solidFill>
                  </a:rPr>
                  <a:t>练技术</a:t>
                </a:r>
                <a:endParaRPr lang="zh-CN" altLang="en-US" sz="2400" b="1" spc="600" dirty="0">
                  <a:solidFill>
                    <a:srgbClr val="2A885B"/>
                  </a:solidFill>
                </a:endParaRPr>
              </a:p>
            </p:txBody>
          </p:sp>
        </p:grpSp>
        <p:pic>
          <p:nvPicPr>
            <p:cNvPr id="68" name="图形 114" descr="照相机 纯色填充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486942" y="-47278"/>
              <a:ext cx="324000" cy="324000"/>
            </a:xfrm>
            <a:prstGeom prst="rect">
              <a:avLst/>
            </a:prstGeom>
          </p:spPr>
        </p:pic>
      </p:grpSp>
      <p:grpSp>
        <p:nvGrpSpPr>
          <p:cNvPr id="69" name="组合 68"/>
          <p:cNvGrpSpPr/>
          <p:nvPr/>
        </p:nvGrpSpPr>
        <p:grpSpPr>
          <a:xfrm>
            <a:off x="10217984" y="-40044"/>
            <a:ext cx="1735287" cy="765857"/>
            <a:chOff x="9946813" y="-40044"/>
            <a:chExt cx="1807591" cy="765857"/>
          </a:xfrm>
        </p:grpSpPr>
        <p:grpSp>
          <p:nvGrpSpPr>
            <p:cNvPr id="71" name="组合 70"/>
            <p:cNvGrpSpPr/>
            <p:nvPr/>
          </p:nvGrpSpPr>
          <p:grpSpPr>
            <a:xfrm>
              <a:off x="9946813" y="17572"/>
              <a:ext cx="1807591" cy="708241"/>
              <a:chOff x="7971" y="565"/>
              <a:chExt cx="2143" cy="1173"/>
            </a:xfrm>
          </p:grpSpPr>
          <p:grpSp>
            <p:nvGrpSpPr>
              <p:cNvPr id="72" name="组合 71"/>
              <p:cNvGrpSpPr/>
              <p:nvPr/>
            </p:nvGrpSpPr>
            <p:grpSpPr>
              <a:xfrm>
                <a:off x="7971" y="565"/>
                <a:ext cx="2143" cy="1149"/>
                <a:chOff x="7504" y="2497"/>
                <a:chExt cx="2997" cy="1337"/>
              </a:xfrm>
            </p:grpSpPr>
            <p:sp>
              <p:nvSpPr>
                <p:cNvPr id="73" name="MH_Other_363"/>
                <p:cNvSpPr/>
                <p:nvPr>
                  <p:custDataLst>
                    <p:tags r:id="rId20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4" name="MH_Other_364"/>
                <p:cNvSpPr/>
                <p:nvPr>
                  <p:custDataLst>
                    <p:tags r:id="rId21"/>
                  </p:custDataLst>
                </p:nvPr>
              </p:nvSpPr>
              <p:spPr>
                <a:xfrm>
                  <a:off x="7517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75" name="文本框 74"/>
              <p:cNvSpPr txBox="1"/>
              <p:nvPr>
                <p:custDataLst>
                  <p:tags r:id="rId22"/>
                </p:custDataLst>
              </p:nvPr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评任务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76" name="图形 121" descr="照相机 纯色填充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650866" y="-40044"/>
              <a:ext cx="324000" cy="324000"/>
            </a:xfrm>
            <a:prstGeom prst="rect">
              <a:avLst/>
            </a:prstGeom>
          </p:spPr>
        </p:pic>
      </p:grpSp>
      <p:grpSp>
        <p:nvGrpSpPr>
          <p:cNvPr id="77" name="组合 76"/>
          <p:cNvGrpSpPr/>
          <p:nvPr/>
        </p:nvGrpSpPr>
        <p:grpSpPr>
          <a:xfrm>
            <a:off x="8432173" y="-35735"/>
            <a:ext cx="1763628" cy="791180"/>
            <a:chOff x="5609601" y="-49669"/>
            <a:chExt cx="1837113" cy="791180"/>
          </a:xfrm>
        </p:grpSpPr>
        <p:grpSp>
          <p:nvGrpSpPr>
            <p:cNvPr id="78" name="组合 77"/>
            <p:cNvGrpSpPr/>
            <p:nvPr/>
          </p:nvGrpSpPr>
          <p:grpSpPr>
            <a:xfrm>
              <a:off x="5609601" y="17572"/>
              <a:ext cx="1837113" cy="723939"/>
              <a:chOff x="7964" y="565"/>
              <a:chExt cx="2178" cy="1199"/>
            </a:xfrm>
          </p:grpSpPr>
          <p:grpSp>
            <p:nvGrpSpPr>
              <p:cNvPr id="79" name="组合 78"/>
              <p:cNvGrpSpPr/>
              <p:nvPr/>
            </p:nvGrpSpPr>
            <p:grpSpPr>
              <a:xfrm>
                <a:off x="7964" y="565"/>
                <a:ext cx="2178" cy="1149"/>
                <a:chOff x="7495" y="2497"/>
                <a:chExt cx="3046" cy="1337"/>
              </a:xfrm>
            </p:grpSpPr>
            <p:sp>
              <p:nvSpPr>
                <p:cNvPr id="80" name="MH_Other_363"/>
                <p:cNvSpPr/>
                <p:nvPr>
                  <p:custDataLst>
                    <p:tags r:id="rId24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MH_Other_364"/>
                <p:cNvSpPr/>
                <p:nvPr>
                  <p:custDataLst>
                    <p:tags r:id="rId25"/>
                  </p:custDataLst>
                </p:nvPr>
              </p:nvSpPr>
              <p:spPr>
                <a:xfrm>
                  <a:off x="7495" y="2497"/>
                  <a:ext cx="3046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2" name="文本框 81"/>
              <p:cNvSpPr txBox="1"/>
              <p:nvPr>
                <p:custDataLst>
                  <p:tags r:id="rId26"/>
                </p:custDataLst>
              </p:nvPr>
            </p:nvSpPr>
            <p:spPr>
              <a:xfrm>
                <a:off x="7976" y="950"/>
                <a:ext cx="2111" cy="814"/>
              </a:xfrm>
              <a:prstGeom prst="rect">
                <a:avLst/>
              </a:prstGeom>
              <a:solidFill>
                <a:srgbClr val="FDFDFD"/>
              </a:solidFill>
            </p:spPr>
            <p:txBody>
              <a:bodyPr wrap="square" rtlCol="0">
                <a:spAutoFit/>
              </a:bodyPr>
              <a:p>
                <a:pPr algn="ctr">
                  <a:buClrTx/>
                  <a:buSzTx/>
                  <a:buFontTx/>
                </a:pPr>
                <a:r>
                  <a:rPr lang="zh-CN" altLang="en-US" sz="2600" b="1" spc="600" dirty="0">
                    <a:solidFill>
                      <a:srgbClr val="2A885B"/>
                    </a:solidFill>
                  </a:rPr>
                  <a:t>赛作品</a:t>
                </a:r>
                <a:endParaRPr lang="zh-CN" altLang="en-US" sz="2600" b="1" spc="600" dirty="0">
                  <a:solidFill>
                    <a:srgbClr val="2A885B"/>
                  </a:solidFill>
                </a:endParaRPr>
              </a:p>
            </p:txBody>
          </p:sp>
        </p:grpSp>
        <p:pic>
          <p:nvPicPr>
            <p:cNvPr id="83" name="图形 128" descr="照相机 纯色填充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sp>
        <p:nvSpPr>
          <p:cNvPr id="70" name="等腰三角形 69"/>
          <p:cNvSpPr/>
          <p:nvPr>
            <p:custDataLst>
              <p:tags r:id="rId28"/>
            </p:custDataLst>
          </p:nvPr>
        </p:nvSpPr>
        <p:spPr>
          <a:xfrm rot="5400000">
            <a:off x="26099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29"/>
            </p:custDataLst>
          </p:nvPr>
        </p:nvSpPr>
        <p:spPr>
          <a:xfrm rot="16200000">
            <a:off x="928277" y="-921505"/>
            <a:ext cx="756000" cy="2592000"/>
          </a:xfrm>
          <a:prstGeom prst="rect">
            <a:avLst/>
          </a:prstGeom>
          <a:solidFill>
            <a:srgbClr val="2A885B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9" name="文本框 8"/>
          <p:cNvSpPr txBox="1"/>
          <p:nvPr>
            <p:custDataLst>
              <p:tags r:id="rId30"/>
            </p:custDataLst>
          </p:nvPr>
        </p:nvSpPr>
        <p:spPr>
          <a:xfrm>
            <a:off x="-130810" y="100330"/>
            <a:ext cx="3095625" cy="4597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400" b="1" spc="3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宣传片拍摄（</a:t>
            </a:r>
            <a:r>
              <a:rPr lang="zh-CN" altLang="en-US" sz="2400" b="1" spc="3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二）</a:t>
            </a:r>
            <a:endParaRPr lang="zh-CN" altLang="en-US" sz="2400" b="1" spc="3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3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矩形 133"/>
          <p:cNvSpPr/>
          <p:nvPr/>
        </p:nvSpPr>
        <p:spPr>
          <a:xfrm>
            <a:off x="217405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pic>
        <p:nvPicPr>
          <p:cNvPr id="135" name="图片 134" descr="渐变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3" name="组合 2"/>
          <p:cNvGrpSpPr/>
          <p:nvPr/>
        </p:nvGrpSpPr>
        <p:grpSpPr>
          <a:xfrm>
            <a:off x="-18045" y="1674196"/>
            <a:ext cx="2295215" cy="575945"/>
            <a:chOff x="132" y="1521"/>
            <a:chExt cx="3614" cy="907"/>
          </a:xfrm>
        </p:grpSpPr>
        <p:grpSp>
          <p:nvGrpSpPr>
            <p:cNvPr id="4" name="组合 3"/>
            <p:cNvGrpSpPr/>
            <p:nvPr/>
          </p:nvGrpSpPr>
          <p:grpSpPr>
            <a:xfrm>
              <a:off x="628" y="1597"/>
              <a:ext cx="3119" cy="794"/>
              <a:chOff x="8817312" y="1931535"/>
              <a:chExt cx="2953112" cy="503480"/>
            </a:xfrm>
          </p:grpSpPr>
          <p:sp>
            <p:nvSpPr>
              <p:cNvPr id="6" name="Round Same Side Corner Rectangle 29"/>
              <p:cNvSpPr/>
              <p:nvPr>
                <p:custDataLst>
                  <p:tags r:id="rId2"/>
                </p:custDataLst>
              </p:nvPr>
            </p:nvSpPr>
            <p:spPr>
              <a:xfrm rot="5400000">
                <a:off x="10042128" y="706719"/>
                <a:ext cx="503480" cy="295311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DA500"/>
              </a:solidFill>
              <a:ln>
                <a:noFill/>
              </a:ln>
              <a:effectLst>
                <a:outerShdw blurRad="190500" dist="635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p>
                <a:pPr algn="ctr"/>
                <a:endParaRPr lang="bg-BG" dirty="0">
                  <a:cs typeface="+mn-ea"/>
                  <a:sym typeface="+mn-lt"/>
                </a:endParaRPr>
              </a:p>
            </p:txBody>
          </p:sp>
          <p:sp>
            <p:nvSpPr>
              <p:cNvPr id="7" name="Rectangle 74"/>
              <p:cNvSpPr/>
              <p:nvPr>
                <p:custDataLst>
                  <p:tags r:id="rId3"/>
                </p:custDataLst>
              </p:nvPr>
            </p:nvSpPr>
            <p:spPr>
              <a:xfrm>
                <a:off x="9138755" y="2009847"/>
                <a:ext cx="2631196" cy="388073"/>
              </a:xfrm>
              <a:prstGeom prst="rect">
                <a:avLst/>
              </a:prstGeom>
            </p:spPr>
            <p:txBody>
              <a:bodyPr wrap="square" lIns="82282" tIns="41141" rIns="82282" bIns="41141">
                <a:spAutoFit/>
              </a:bodyPr>
              <a:p>
                <a:pPr algn="dist"/>
                <a:r>
                  <a:rPr lang="zh-CN" altLang="en-US" sz="2000" dirty="0">
                    <a:solidFill>
                      <a:schemeClr val="bg1"/>
                    </a:solidFill>
                    <a:cs typeface="+mn-ea"/>
                    <a:sym typeface="+mn-lt"/>
                  </a:rPr>
                  <a:t>器材准备</a:t>
                </a:r>
                <a:endParaRPr lang="zh-CN" altLang="en-US" sz="20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8" name="图片 7" descr="橘子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32" y="1521"/>
              <a:ext cx="907" cy="907"/>
            </a:xfrm>
            <a:prstGeom prst="rect">
              <a:avLst/>
            </a:prstGeom>
          </p:spPr>
        </p:pic>
      </p:grpSp>
      <p:grpSp>
        <p:nvGrpSpPr>
          <p:cNvPr id="21" name="组合 20"/>
          <p:cNvGrpSpPr/>
          <p:nvPr/>
        </p:nvGrpSpPr>
        <p:grpSpPr>
          <a:xfrm>
            <a:off x="3055984" y="-40089"/>
            <a:ext cx="1736090" cy="772315"/>
            <a:chOff x="3457911" y="-40089"/>
            <a:chExt cx="1808427" cy="772315"/>
          </a:xfrm>
        </p:grpSpPr>
        <p:grpSp>
          <p:nvGrpSpPr>
            <p:cNvPr id="47" name="组合 46"/>
            <p:cNvGrpSpPr/>
            <p:nvPr/>
          </p:nvGrpSpPr>
          <p:grpSpPr>
            <a:xfrm>
              <a:off x="3457911" y="23985"/>
              <a:ext cx="1808427" cy="708241"/>
              <a:chOff x="7970" y="565"/>
              <a:chExt cx="2146" cy="1173"/>
            </a:xfrm>
          </p:grpSpPr>
          <p:grpSp>
            <p:nvGrpSpPr>
              <p:cNvPr id="50" name="组合 49"/>
              <p:cNvGrpSpPr/>
              <p:nvPr/>
            </p:nvGrpSpPr>
            <p:grpSpPr>
              <a:xfrm>
                <a:off x="7970" y="565"/>
                <a:ext cx="2146" cy="1149"/>
                <a:chOff x="7504" y="2497"/>
                <a:chExt cx="3001" cy="1337"/>
              </a:xfrm>
            </p:grpSpPr>
            <p:sp>
              <p:nvSpPr>
                <p:cNvPr id="51" name="MH_Other_363"/>
                <p:cNvSpPr/>
                <p:nvPr>
                  <p:custDataLst>
                    <p:tags r:id="rId6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2" name="MH_Other_364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7518" y="2497"/>
                  <a:ext cx="298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53" name="文本框 52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rgbClr val="00B050"/>
                    </a:solidFill>
                  </a:rPr>
                  <a:t>析任务</a:t>
                </a:r>
                <a:endParaRPr lang="zh-CN" altLang="en-US" sz="2400" b="1" spc="600" dirty="0">
                  <a:solidFill>
                    <a:srgbClr val="00B050"/>
                  </a:solidFill>
                </a:endParaRPr>
              </a:p>
            </p:txBody>
          </p:sp>
        </p:grpSp>
        <p:pic>
          <p:nvPicPr>
            <p:cNvPr id="54" name="图形 96" descr="照相机 纯色填充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188561" y="-40089"/>
              <a:ext cx="324000" cy="324000"/>
            </a:xfrm>
            <a:prstGeom prst="rect">
              <a:avLst/>
            </a:prstGeom>
          </p:spPr>
        </p:pic>
      </p:grpSp>
      <p:grpSp>
        <p:nvGrpSpPr>
          <p:cNvPr id="55" name="组合 54"/>
          <p:cNvGrpSpPr/>
          <p:nvPr/>
        </p:nvGrpSpPr>
        <p:grpSpPr>
          <a:xfrm>
            <a:off x="4851371" y="-36339"/>
            <a:ext cx="1764439" cy="761595"/>
            <a:chOff x="5610446" y="-49669"/>
            <a:chExt cx="1837957" cy="761595"/>
          </a:xfrm>
        </p:grpSpPr>
        <p:grpSp>
          <p:nvGrpSpPr>
            <p:cNvPr id="56" name="组合 55"/>
            <p:cNvGrpSpPr/>
            <p:nvPr/>
          </p:nvGrpSpPr>
          <p:grpSpPr>
            <a:xfrm>
              <a:off x="5610446" y="17572"/>
              <a:ext cx="1837957" cy="694354"/>
              <a:chOff x="7965" y="565"/>
              <a:chExt cx="2179" cy="1150"/>
            </a:xfrm>
          </p:grpSpPr>
          <p:grpSp>
            <p:nvGrpSpPr>
              <p:cNvPr id="57" name="组合 56"/>
              <p:cNvGrpSpPr/>
              <p:nvPr/>
            </p:nvGrpSpPr>
            <p:grpSpPr>
              <a:xfrm>
                <a:off x="7965" y="565"/>
                <a:ext cx="2179" cy="1149"/>
                <a:chOff x="7495" y="2497"/>
                <a:chExt cx="3047" cy="1337"/>
              </a:xfrm>
            </p:grpSpPr>
            <p:sp>
              <p:nvSpPr>
                <p:cNvPr id="58" name="MH_Other_363"/>
                <p:cNvSpPr/>
                <p:nvPr>
                  <p:custDataLst>
                    <p:tags r:id="rId12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9" name="MH_Other_364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7495" y="2497"/>
                  <a:ext cx="3047" cy="447"/>
                </a:xfrm>
                <a:prstGeom prst="rect">
                  <a:avLst/>
                </a:prstGeom>
                <a:solidFill>
                  <a:srgbClr val="AA65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60" name="文本框 5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7976" y="950"/>
                <a:ext cx="2111" cy="765"/>
              </a:xfrm>
              <a:prstGeom prst="rect">
                <a:avLst/>
              </a:prstGeom>
              <a:solidFill>
                <a:srgbClr val="FAB653"/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chemeClr val="bg1"/>
                    </a:solidFill>
                  </a:rPr>
                  <a:t>学新知</a:t>
                </a:r>
                <a:endParaRPr lang="zh-CN" altLang="en-US" sz="24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61" name="图形 107" descr="照相机 纯色填充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62" name="组合 61"/>
          <p:cNvGrpSpPr/>
          <p:nvPr/>
        </p:nvGrpSpPr>
        <p:grpSpPr>
          <a:xfrm>
            <a:off x="6637411" y="-42153"/>
            <a:ext cx="1728000" cy="748975"/>
            <a:chOff x="7776100" y="-47278"/>
            <a:chExt cx="1800000" cy="748975"/>
          </a:xfrm>
        </p:grpSpPr>
        <p:grpSp>
          <p:nvGrpSpPr>
            <p:cNvPr id="63" name="组合 62"/>
            <p:cNvGrpSpPr/>
            <p:nvPr/>
          </p:nvGrpSpPr>
          <p:grpSpPr>
            <a:xfrm>
              <a:off x="7776100" y="7947"/>
              <a:ext cx="1800000" cy="693750"/>
              <a:chOff x="7965" y="565"/>
              <a:chExt cx="2134" cy="1149"/>
            </a:xfrm>
          </p:grpSpPr>
          <p:grpSp>
            <p:nvGrpSpPr>
              <p:cNvPr id="64" name="组合 63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65" name="MH_Other_363"/>
                <p:cNvSpPr/>
                <p:nvPr>
                  <p:custDataLst>
                    <p:tags r:id="rId16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MH_Other_364"/>
                <p:cNvSpPr/>
                <p:nvPr>
                  <p:custDataLst>
                    <p:tags r:id="rId17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67" name="文本框 66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7965" y="950"/>
                <a:ext cx="2134" cy="762"/>
              </a:xfrm>
              <a:prstGeom prst="rect">
                <a:avLst/>
              </a:prstGeom>
              <a:solidFill>
                <a:srgbClr val="FDFDFD"/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rgbClr val="2A885B"/>
                    </a:solidFill>
                  </a:rPr>
                  <a:t>练技术</a:t>
                </a:r>
                <a:endParaRPr lang="zh-CN" altLang="en-US" sz="2400" b="1" spc="600" dirty="0">
                  <a:solidFill>
                    <a:srgbClr val="2A885B"/>
                  </a:solidFill>
                </a:endParaRPr>
              </a:p>
            </p:txBody>
          </p:sp>
        </p:grpSp>
        <p:pic>
          <p:nvPicPr>
            <p:cNvPr id="68" name="图形 114" descr="照相机 纯色填充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486942" y="-47278"/>
              <a:ext cx="324000" cy="324000"/>
            </a:xfrm>
            <a:prstGeom prst="rect">
              <a:avLst/>
            </a:prstGeom>
          </p:spPr>
        </p:pic>
      </p:grpSp>
      <p:grpSp>
        <p:nvGrpSpPr>
          <p:cNvPr id="69" name="组合 68"/>
          <p:cNvGrpSpPr/>
          <p:nvPr/>
        </p:nvGrpSpPr>
        <p:grpSpPr>
          <a:xfrm>
            <a:off x="10217984" y="-40044"/>
            <a:ext cx="1735287" cy="765857"/>
            <a:chOff x="9946813" y="-40044"/>
            <a:chExt cx="1807591" cy="765857"/>
          </a:xfrm>
        </p:grpSpPr>
        <p:grpSp>
          <p:nvGrpSpPr>
            <p:cNvPr id="71" name="组合 70"/>
            <p:cNvGrpSpPr/>
            <p:nvPr/>
          </p:nvGrpSpPr>
          <p:grpSpPr>
            <a:xfrm>
              <a:off x="9946813" y="17572"/>
              <a:ext cx="1807591" cy="708241"/>
              <a:chOff x="7971" y="565"/>
              <a:chExt cx="2143" cy="1173"/>
            </a:xfrm>
          </p:grpSpPr>
          <p:grpSp>
            <p:nvGrpSpPr>
              <p:cNvPr id="72" name="组合 71"/>
              <p:cNvGrpSpPr/>
              <p:nvPr/>
            </p:nvGrpSpPr>
            <p:grpSpPr>
              <a:xfrm>
                <a:off x="7971" y="565"/>
                <a:ext cx="2143" cy="1149"/>
                <a:chOff x="7504" y="2497"/>
                <a:chExt cx="2997" cy="1337"/>
              </a:xfrm>
            </p:grpSpPr>
            <p:sp>
              <p:nvSpPr>
                <p:cNvPr id="73" name="MH_Other_363"/>
                <p:cNvSpPr/>
                <p:nvPr>
                  <p:custDataLst>
                    <p:tags r:id="rId20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4" name="MH_Other_364"/>
                <p:cNvSpPr/>
                <p:nvPr>
                  <p:custDataLst>
                    <p:tags r:id="rId21"/>
                  </p:custDataLst>
                </p:nvPr>
              </p:nvSpPr>
              <p:spPr>
                <a:xfrm>
                  <a:off x="7517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75" name="文本框 74"/>
              <p:cNvSpPr txBox="1"/>
              <p:nvPr>
                <p:custDataLst>
                  <p:tags r:id="rId22"/>
                </p:custDataLst>
              </p:nvPr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评任务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76" name="图形 121" descr="照相机 纯色填充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650866" y="-40044"/>
              <a:ext cx="324000" cy="324000"/>
            </a:xfrm>
            <a:prstGeom prst="rect">
              <a:avLst/>
            </a:prstGeom>
          </p:spPr>
        </p:pic>
      </p:grpSp>
      <p:grpSp>
        <p:nvGrpSpPr>
          <p:cNvPr id="77" name="组合 76"/>
          <p:cNvGrpSpPr/>
          <p:nvPr/>
        </p:nvGrpSpPr>
        <p:grpSpPr>
          <a:xfrm>
            <a:off x="8432173" y="-35735"/>
            <a:ext cx="1763628" cy="791180"/>
            <a:chOff x="5609601" y="-49669"/>
            <a:chExt cx="1837113" cy="791180"/>
          </a:xfrm>
        </p:grpSpPr>
        <p:grpSp>
          <p:nvGrpSpPr>
            <p:cNvPr id="78" name="组合 77"/>
            <p:cNvGrpSpPr/>
            <p:nvPr/>
          </p:nvGrpSpPr>
          <p:grpSpPr>
            <a:xfrm>
              <a:off x="5609601" y="17572"/>
              <a:ext cx="1837113" cy="723939"/>
              <a:chOff x="7964" y="565"/>
              <a:chExt cx="2178" cy="1199"/>
            </a:xfrm>
          </p:grpSpPr>
          <p:grpSp>
            <p:nvGrpSpPr>
              <p:cNvPr id="79" name="组合 78"/>
              <p:cNvGrpSpPr/>
              <p:nvPr/>
            </p:nvGrpSpPr>
            <p:grpSpPr>
              <a:xfrm>
                <a:off x="7964" y="565"/>
                <a:ext cx="2178" cy="1149"/>
                <a:chOff x="7495" y="2497"/>
                <a:chExt cx="3046" cy="1337"/>
              </a:xfrm>
            </p:grpSpPr>
            <p:sp>
              <p:nvSpPr>
                <p:cNvPr id="80" name="MH_Other_363"/>
                <p:cNvSpPr/>
                <p:nvPr>
                  <p:custDataLst>
                    <p:tags r:id="rId24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MH_Other_364"/>
                <p:cNvSpPr/>
                <p:nvPr>
                  <p:custDataLst>
                    <p:tags r:id="rId25"/>
                  </p:custDataLst>
                </p:nvPr>
              </p:nvSpPr>
              <p:spPr>
                <a:xfrm>
                  <a:off x="7495" y="2497"/>
                  <a:ext cx="3046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2" name="文本框 81"/>
              <p:cNvSpPr txBox="1"/>
              <p:nvPr>
                <p:custDataLst>
                  <p:tags r:id="rId26"/>
                </p:custDataLst>
              </p:nvPr>
            </p:nvSpPr>
            <p:spPr>
              <a:xfrm>
                <a:off x="7976" y="950"/>
                <a:ext cx="2111" cy="814"/>
              </a:xfrm>
              <a:prstGeom prst="rect">
                <a:avLst/>
              </a:prstGeom>
              <a:solidFill>
                <a:srgbClr val="FDFDFD"/>
              </a:solidFill>
            </p:spPr>
            <p:txBody>
              <a:bodyPr wrap="square" rtlCol="0">
                <a:spAutoFit/>
              </a:bodyPr>
              <a:p>
                <a:pPr algn="ctr">
                  <a:buClrTx/>
                  <a:buSzTx/>
                  <a:buFontTx/>
                </a:pPr>
                <a:r>
                  <a:rPr lang="zh-CN" altLang="en-US" sz="2600" b="1" spc="600" dirty="0">
                    <a:solidFill>
                      <a:srgbClr val="2A885B"/>
                    </a:solidFill>
                  </a:rPr>
                  <a:t>赛作品</a:t>
                </a:r>
                <a:endParaRPr lang="zh-CN" altLang="en-US" sz="2600" b="1" spc="600" dirty="0">
                  <a:solidFill>
                    <a:srgbClr val="2A885B"/>
                  </a:solidFill>
                </a:endParaRPr>
              </a:p>
            </p:txBody>
          </p:sp>
        </p:grpSp>
        <p:pic>
          <p:nvPicPr>
            <p:cNvPr id="83" name="图形 128" descr="照相机 纯色填充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sp>
        <p:nvSpPr>
          <p:cNvPr id="70" name="等腰三角形 69"/>
          <p:cNvSpPr/>
          <p:nvPr>
            <p:custDataLst>
              <p:tags r:id="rId28"/>
            </p:custDataLst>
          </p:nvPr>
        </p:nvSpPr>
        <p:spPr>
          <a:xfrm rot="5400000">
            <a:off x="26099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29"/>
            </p:custDataLst>
          </p:nvPr>
        </p:nvSpPr>
        <p:spPr>
          <a:xfrm rot="16200000">
            <a:off x="928277" y="-921505"/>
            <a:ext cx="756000" cy="2592000"/>
          </a:xfrm>
          <a:prstGeom prst="rect">
            <a:avLst/>
          </a:prstGeom>
          <a:solidFill>
            <a:srgbClr val="2A885B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9" name="文本框 8"/>
          <p:cNvSpPr txBox="1"/>
          <p:nvPr>
            <p:custDataLst>
              <p:tags r:id="rId30"/>
            </p:custDataLst>
          </p:nvPr>
        </p:nvSpPr>
        <p:spPr>
          <a:xfrm>
            <a:off x="-130810" y="100330"/>
            <a:ext cx="3095625" cy="4597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400" b="1" spc="300" noProof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宣传片拍摄（二）</a:t>
            </a:r>
            <a:endParaRPr lang="zh-CN" altLang="en-US" sz="2400" b="1" spc="300" noProof="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-29602" y="1098550"/>
            <a:ext cx="2303537" cy="501015"/>
            <a:chOff x="8928063" y="1892010"/>
            <a:chExt cx="1863153" cy="500865"/>
          </a:xfrm>
          <a:solidFill>
            <a:srgbClr val="2B8A5C"/>
          </a:solidFill>
        </p:grpSpPr>
        <p:sp>
          <p:nvSpPr>
            <p:cNvPr id="19" name="Round Same Side Corner Rectangle 29"/>
            <p:cNvSpPr/>
            <p:nvPr>
              <p:custDataLst>
                <p:tags r:id="rId31"/>
              </p:custDataLst>
            </p:nvPr>
          </p:nvSpPr>
          <p:spPr>
            <a:xfrm rot="5400000">
              <a:off x="9620507" y="1222166"/>
              <a:ext cx="500865" cy="1840553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11" name="Rectangle 74"/>
            <p:cNvSpPr/>
            <p:nvPr>
              <p:custDataLst>
                <p:tags r:id="rId32"/>
              </p:custDataLst>
            </p:nvPr>
          </p:nvSpPr>
          <p:spPr>
            <a:xfrm>
              <a:off x="8928063" y="1937082"/>
              <a:ext cx="1838183" cy="388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82282" tIns="41141" rIns="82282" bIns="41141">
              <a:spAutoFit/>
            </a:bodyPr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拍摄实施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sp>
        <p:nvSpPr>
          <p:cNvPr id="100" name="文本框 99"/>
          <p:cNvSpPr txBox="1"/>
          <p:nvPr/>
        </p:nvSpPr>
        <p:spPr>
          <a:xfrm>
            <a:off x="4363720" y="2593340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0" indent="0" algn="l"/>
            <a:r>
              <a:rPr lang="zh-CN" b="0">
                <a:solidFill>
                  <a:schemeClr val="bg1"/>
                </a:solidFill>
                <a:latin typeface="Calibri" charset="0"/>
                <a:cs typeface="宋体" charset="0"/>
              </a:rPr>
              <a:t>三脚架、相机、稳定器、补光灯、航拍器</a:t>
            </a:r>
            <a:endParaRPr lang="zh-CN" altLang="en-US" b="0">
              <a:solidFill>
                <a:schemeClr val="bg1"/>
              </a:solidFill>
              <a:latin typeface="Calibri" charset="0"/>
              <a:cs typeface="宋体" charset="0"/>
            </a:endParaRPr>
          </a:p>
        </p:txBody>
      </p:sp>
    </p:spTree>
    <p:custDataLst>
      <p:tags r:id="rId33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矩形 133"/>
          <p:cNvSpPr/>
          <p:nvPr/>
        </p:nvSpPr>
        <p:spPr>
          <a:xfrm>
            <a:off x="217405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pic>
        <p:nvPicPr>
          <p:cNvPr id="135" name="图片 134" descr="渐变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3" name="组合 2"/>
          <p:cNvGrpSpPr/>
          <p:nvPr/>
        </p:nvGrpSpPr>
        <p:grpSpPr>
          <a:xfrm>
            <a:off x="-18045" y="2246966"/>
            <a:ext cx="2295215" cy="575945"/>
            <a:chOff x="132" y="1521"/>
            <a:chExt cx="3614" cy="907"/>
          </a:xfrm>
        </p:grpSpPr>
        <p:grpSp>
          <p:nvGrpSpPr>
            <p:cNvPr id="4" name="组合 3"/>
            <p:cNvGrpSpPr/>
            <p:nvPr/>
          </p:nvGrpSpPr>
          <p:grpSpPr>
            <a:xfrm>
              <a:off x="628" y="1597"/>
              <a:ext cx="3119" cy="794"/>
              <a:chOff x="8817312" y="1931535"/>
              <a:chExt cx="2953112" cy="503480"/>
            </a:xfrm>
          </p:grpSpPr>
          <p:sp>
            <p:nvSpPr>
              <p:cNvPr id="6" name="Round Same Side Corner Rectangle 29"/>
              <p:cNvSpPr/>
              <p:nvPr>
                <p:custDataLst>
                  <p:tags r:id="rId2"/>
                </p:custDataLst>
              </p:nvPr>
            </p:nvSpPr>
            <p:spPr>
              <a:xfrm rot="5400000">
                <a:off x="10042128" y="706719"/>
                <a:ext cx="503480" cy="295311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DA500"/>
              </a:solidFill>
              <a:ln>
                <a:noFill/>
              </a:ln>
              <a:effectLst>
                <a:outerShdw blurRad="190500" dist="635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p>
                <a:pPr algn="ctr"/>
                <a:endParaRPr lang="bg-BG" dirty="0">
                  <a:cs typeface="+mn-ea"/>
                  <a:sym typeface="+mn-lt"/>
                </a:endParaRPr>
              </a:p>
            </p:txBody>
          </p:sp>
          <p:sp>
            <p:nvSpPr>
              <p:cNvPr id="7" name="Rectangle 74"/>
              <p:cNvSpPr/>
              <p:nvPr>
                <p:custDataLst>
                  <p:tags r:id="rId3"/>
                </p:custDataLst>
              </p:nvPr>
            </p:nvSpPr>
            <p:spPr>
              <a:xfrm>
                <a:off x="9138755" y="2009847"/>
                <a:ext cx="2631196" cy="388073"/>
              </a:xfrm>
              <a:prstGeom prst="rect">
                <a:avLst/>
              </a:prstGeom>
            </p:spPr>
            <p:txBody>
              <a:bodyPr wrap="square" lIns="82282" tIns="41141" rIns="82282" bIns="41141">
                <a:spAutoFit/>
              </a:bodyPr>
              <a:p>
                <a:pPr algn="dist"/>
                <a:r>
                  <a:rPr lang="zh-CN" altLang="en-US" sz="2000" dirty="0">
                    <a:solidFill>
                      <a:schemeClr val="bg1"/>
                    </a:solidFill>
                    <a:cs typeface="+mn-ea"/>
                    <a:sym typeface="+mn-lt"/>
                  </a:rPr>
                  <a:t>人员</a:t>
                </a:r>
                <a:r>
                  <a:rPr lang="zh-CN" altLang="en-US" sz="2000" dirty="0">
                    <a:solidFill>
                      <a:schemeClr val="bg1"/>
                    </a:solidFill>
                    <a:cs typeface="+mn-ea"/>
                    <a:sym typeface="+mn-lt"/>
                  </a:rPr>
                  <a:t>分工</a:t>
                </a:r>
                <a:endParaRPr lang="zh-CN" altLang="en-US" sz="20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8" name="图片 7" descr="橘子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32" y="1521"/>
              <a:ext cx="907" cy="907"/>
            </a:xfrm>
            <a:prstGeom prst="rect">
              <a:avLst/>
            </a:prstGeom>
          </p:spPr>
        </p:pic>
      </p:grpSp>
      <p:grpSp>
        <p:nvGrpSpPr>
          <p:cNvPr id="21" name="组合 20"/>
          <p:cNvGrpSpPr/>
          <p:nvPr/>
        </p:nvGrpSpPr>
        <p:grpSpPr>
          <a:xfrm>
            <a:off x="3055984" y="-40089"/>
            <a:ext cx="1736090" cy="772315"/>
            <a:chOff x="3457911" y="-40089"/>
            <a:chExt cx="1808427" cy="772315"/>
          </a:xfrm>
        </p:grpSpPr>
        <p:grpSp>
          <p:nvGrpSpPr>
            <p:cNvPr id="47" name="组合 46"/>
            <p:cNvGrpSpPr/>
            <p:nvPr/>
          </p:nvGrpSpPr>
          <p:grpSpPr>
            <a:xfrm>
              <a:off x="3457911" y="23985"/>
              <a:ext cx="1808427" cy="708241"/>
              <a:chOff x="7970" y="565"/>
              <a:chExt cx="2146" cy="1173"/>
            </a:xfrm>
          </p:grpSpPr>
          <p:grpSp>
            <p:nvGrpSpPr>
              <p:cNvPr id="50" name="组合 49"/>
              <p:cNvGrpSpPr/>
              <p:nvPr/>
            </p:nvGrpSpPr>
            <p:grpSpPr>
              <a:xfrm>
                <a:off x="7970" y="565"/>
                <a:ext cx="2146" cy="1149"/>
                <a:chOff x="7504" y="2497"/>
                <a:chExt cx="3001" cy="1337"/>
              </a:xfrm>
            </p:grpSpPr>
            <p:sp>
              <p:nvSpPr>
                <p:cNvPr id="51" name="MH_Other_363"/>
                <p:cNvSpPr/>
                <p:nvPr>
                  <p:custDataLst>
                    <p:tags r:id="rId6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2" name="MH_Other_364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7518" y="2497"/>
                  <a:ext cx="298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53" name="文本框 52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rgbClr val="00B050"/>
                    </a:solidFill>
                  </a:rPr>
                  <a:t>析任务</a:t>
                </a:r>
                <a:endParaRPr lang="zh-CN" altLang="en-US" sz="2400" b="1" spc="600" dirty="0">
                  <a:solidFill>
                    <a:srgbClr val="00B050"/>
                  </a:solidFill>
                </a:endParaRPr>
              </a:p>
            </p:txBody>
          </p:sp>
        </p:grpSp>
        <p:pic>
          <p:nvPicPr>
            <p:cNvPr id="54" name="图形 96" descr="照相机 纯色填充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188561" y="-40089"/>
              <a:ext cx="324000" cy="324000"/>
            </a:xfrm>
            <a:prstGeom prst="rect">
              <a:avLst/>
            </a:prstGeom>
          </p:spPr>
        </p:pic>
      </p:grpSp>
      <p:grpSp>
        <p:nvGrpSpPr>
          <p:cNvPr id="55" name="组合 54"/>
          <p:cNvGrpSpPr/>
          <p:nvPr/>
        </p:nvGrpSpPr>
        <p:grpSpPr>
          <a:xfrm>
            <a:off x="4851371" y="-36339"/>
            <a:ext cx="1764439" cy="761595"/>
            <a:chOff x="5610446" y="-49669"/>
            <a:chExt cx="1837957" cy="761595"/>
          </a:xfrm>
        </p:grpSpPr>
        <p:grpSp>
          <p:nvGrpSpPr>
            <p:cNvPr id="56" name="组合 55"/>
            <p:cNvGrpSpPr/>
            <p:nvPr/>
          </p:nvGrpSpPr>
          <p:grpSpPr>
            <a:xfrm>
              <a:off x="5610446" y="17572"/>
              <a:ext cx="1837957" cy="694354"/>
              <a:chOff x="7965" y="565"/>
              <a:chExt cx="2179" cy="1150"/>
            </a:xfrm>
          </p:grpSpPr>
          <p:grpSp>
            <p:nvGrpSpPr>
              <p:cNvPr id="57" name="组合 56"/>
              <p:cNvGrpSpPr/>
              <p:nvPr/>
            </p:nvGrpSpPr>
            <p:grpSpPr>
              <a:xfrm>
                <a:off x="7965" y="565"/>
                <a:ext cx="2179" cy="1149"/>
                <a:chOff x="7495" y="2497"/>
                <a:chExt cx="3047" cy="1337"/>
              </a:xfrm>
            </p:grpSpPr>
            <p:sp>
              <p:nvSpPr>
                <p:cNvPr id="58" name="MH_Other_363"/>
                <p:cNvSpPr/>
                <p:nvPr>
                  <p:custDataLst>
                    <p:tags r:id="rId12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9" name="MH_Other_364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7495" y="2497"/>
                  <a:ext cx="3047" cy="447"/>
                </a:xfrm>
                <a:prstGeom prst="rect">
                  <a:avLst/>
                </a:prstGeom>
                <a:solidFill>
                  <a:srgbClr val="AA65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60" name="文本框 5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7976" y="950"/>
                <a:ext cx="2111" cy="765"/>
              </a:xfrm>
              <a:prstGeom prst="rect">
                <a:avLst/>
              </a:prstGeom>
              <a:solidFill>
                <a:srgbClr val="FAB653"/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chemeClr val="bg1"/>
                    </a:solidFill>
                  </a:rPr>
                  <a:t>学新知</a:t>
                </a:r>
                <a:endParaRPr lang="zh-CN" altLang="en-US" sz="24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61" name="图形 107" descr="照相机 纯色填充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62" name="组合 61"/>
          <p:cNvGrpSpPr/>
          <p:nvPr/>
        </p:nvGrpSpPr>
        <p:grpSpPr>
          <a:xfrm>
            <a:off x="6637411" y="-42153"/>
            <a:ext cx="1728000" cy="748975"/>
            <a:chOff x="7776100" y="-47278"/>
            <a:chExt cx="1800000" cy="748975"/>
          </a:xfrm>
        </p:grpSpPr>
        <p:grpSp>
          <p:nvGrpSpPr>
            <p:cNvPr id="63" name="组合 62"/>
            <p:cNvGrpSpPr/>
            <p:nvPr/>
          </p:nvGrpSpPr>
          <p:grpSpPr>
            <a:xfrm>
              <a:off x="7776100" y="7947"/>
              <a:ext cx="1800000" cy="693750"/>
              <a:chOff x="7965" y="565"/>
              <a:chExt cx="2134" cy="1149"/>
            </a:xfrm>
          </p:grpSpPr>
          <p:grpSp>
            <p:nvGrpSpPr>
              <p:cNvPr id="64" name="组合 63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65" name="MH_Other_363"/>
                <p:cNvSpPr/>
                <p:nvPr>
                  <p:custDataLst>
                    <p:tags r:id="rId16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MH_Other_364"/>
                <p:cNvSpPr/>
                <p:nvPr>
                  <p:custDataLst>
                    <p:tags r:id="rId17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67" name="文本框 66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7965" y="950"/>
                <a:ext cx="2134" cy="762"/>
              </a:xfrm>
              <a:prstGeom prst="rect">
                <a:avLst/>
              </a:prstGeom>
              <a:solidFill>
                <a:srgbClr val="FDFDFD"/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rgbClr val="2A885B"/>
                    </a:solidFill>
                  </a:rPr>
                  <a:t>练技术</a:t>
                </a:r>
                <a:endParaRPr lang="zh-CN" altLang="en-US" sz="2400" b="1" spc="600" dirty="0">
                  <a:solidFill>
                    <a:srgbClr val="2A885B"/>
                  </a:solidFill>
                </a:endParaRPr>
              </a:p>
            </p:txBody>
          </p:sp>
        </p:grpSp>
        <p:pic>
          <p:nvPicPr>
            <p:cNvPr id="68" name="图形 114" descr="照相机 纯色填充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486942" y="-47278"/>
              <a:ext cx="324000" cy="324000"/>
            </a:xfrm>
            <a:prstGeom prst="rect">
              <a:avLst/>
            </a:prstGeom>
          </p:spPr>
        </p:pic>
      </p:grpSp>
      <p:grpSp>
        <p:nvGrpSpPr>
          <p:cNvPr id="69" name="组合 68"/>
          <p:cNvGrpSpPr/>
          <p:nvPr/>
        </p:nvGrpSpPr>
        <p:grpSpPr>
          <a:xfrm>
            <a:off x="10217984" y="-40044"/>
            <a:ext cx="1735287" cy="765857"/>
            <a:chOff x="9946813" y="-40044"/>
            <a:chExt cx="1807591" cy="765857"/>
          </a:xfrm>
        </p:grpSpPr>
        <p:grpSp>
          <p:nvGrpSpPr>
            <p:cNvPr id="71" name="组合 70"/>
            <p:cNvGrpSpPr/>
            <p:nvPr/>
          </p:nvGrpSpPr>
          <p:grpSpPr>
            <a:xfrm>
              <a:off x="9946813" y="17572"/>
              <a:ext cx="1807591" cy="708241"/>
              <a:chOff x="7971" y="565"/>
              <a:chExt cx="2143" cy="1173"/>
            </a:xfrm>
          </p:grpSpPr>
          <p:grpSp>
            <p:nvGrpSpPr>
              <p:cNvPr id="72" name="组合 71"/>
              <p:cNvGrpSpPr/>
              <p:nvPr/>
            </p:nvGrpSpPr>
            <p:grpSpPr>
              <a:xfrm>
                <a:off x="7971" y="565"/>
                <a:ext cx="2143" cy="1149"/>
                <a:chOff x="7504" y="2497"/>
                <a:chExt cx="2997" cy="1337"/>
              </a:xfrm>
            </p:grpSpPr>
            <p:sp>
              <p:nvSpPr>
                <p:cNvPr id="73" name="MH_Other_363"/>
                <p:cNvSpPr/>
                <p:nvPr>
                  <p:custDataLst>
                    <p:tags r:id="rId20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4" name="MH_Other_364"/>
                <p:cNvSpPr/>
                <p:nvPr>
                  <p:custDataLst>
                    <p:tags r:id="rId21"/>
                  </p:custDataLst>
                </p:nvPr>
              </p:nvSpPr>
              <p:spPr>
                <a:xfrm>
                  <a:off x="7517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75" name="文本框 74"/>
              <p:cNvSpPr txBox="1"/>
              <p:nvPr>
                <p:custDataLst>
                  <p:tags r:id="rId22"/>
                </p:custDataLst>
              </p:nvPr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评任务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76" name="图形 121" descr="照相机 纯色填充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650866" y="-40044"/>
              <a:ext cx="324000" cy="324000"/>
            </a:xfrm>
            <a:prstGeom prst="rect">
              <a:avLst/>
            </a:prstGeom>
          </p:spPr>
        </p:pic>
      </p:grpSp>
      <p:grpSp>
        <p:nvGrpSpPr>
          <p:cNvPr id="77" name="组合 76"/>
          <p:cNvGrpSpPr/>
          <p:nvPr/>
        </p:nvGrpSpPr>
        <p:grpSpPr>
          <a:xfrm>
            <a:off x="8432173" y="-35735"/>
            <a:ext cx="1763628" cy="791180"/>
            <a:chOff x="5609601" y="-49669"/>
            <a:chExt cx="1837113" cy="791180"/>
          </a:xfrm>
        </p:grpSpPr>
        <p:grpSp>
          <p:nvGrpSpPr>
            <p:cNvPr id="78" name="组合 77"/>
            <p:cNvGrpSpPr/>
            <p:nvPr/>
          </p:nvGrpSpPr>
          <p:grpSpPr>
            <a:xfrm>
              <a:off x="5609601" y="17572"/>
              <a:ext cx="1837113" cy="723939"/>
              <a:chOff x="7964" y="565"/>
              <a:chExt cx="2178" cy="1199"/>
            </a:xfrm>
          </p:grpSpPr>
          <p:grpSp>
            <p:nvGrpSpPr>
              <p:cNvPr id="79" name="组合 78"/>
              <p:cNvGrpSpPr/>
              <p:nvPr/>
            </p:nvGrpSpPr>
            <p:grpSpPr>
              <a:xfrm>
                <a:off x="7964" y="565"/>
                <a:ext cx="2178" cy="1149"/>
                <a:chOff x="7495" y="2497"/>
                <a:chExt cx="3046" cy="1337"/>
              </a:xfrm>
            </p:grpSpPr>
            <p:sp>
              <p:nvSpPr>
                <p:cNvPr id="80" name="MH_Other_363"/>
                <p:cNvSpPr/>
                <p:nvPr>
                  <p:custDataLst>
                    <p:tags r:id="rId24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MH_Other_364"/>
                <p:cNvSpPr/>
                <p:nvPr>
                  <p:custDataLst>
                    <p:tags r:id="rId25"/>
                  </p:custDataLst>
                </p:nvPr>
              </p:nvSpPr>
              <p:spPr>
                <a:xfrm>
                  <a:off x="7495" y="2497"/>
                  <a:ext cx="3046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2" name="文本框 81"/>
              <p:cNvSpPr txBox="1"/>
              <p:nvPr>
                <p:custDataLst>
                  <p:tags r:id="rId26"/>
                </p:custDataLst>
              </p:nvPr>
            </p:nvSpPr>
            <p:spPr>
              <a:xfrm>
                <a:off x="7976" y="950"/>
                <a:ext cx="2111" cy="814"/>
              </a:xfrm>
              <a:prstGeom prst="rect">
                <a:avLst/>
              </a:prstGeom>
              <a:solidFill>
                <a:srgbClr val="FDFDFD"/>
              </a:solidFill>
            </p:spPr>
            <p:txBody>
              <a:bodyPr wrap="square" rtlCol="0">
                <a:spAutoFit/>
              </a:bodyPr>
              <a:p>
                <a:pPr algn="ctr">
                  <a:buClrTx/>
                  <a:buSzTx/>
                  <a:buFontTx/>
                </a:pPr>
                <a:r>
                  <a:rPr lang="zh-CN" altLang="en-US" sz="2600" b="1" spc="600" dirty="0">
                    <a:solidFill>
                      <a:srgbClr val="2A885B"/>
                    </a:solidFill>
                  </a:rPr>
                  <a:t>赛作品</a:t>
                </a:r>
                <a:endParaRPr lang="zh-CN" altLang="en-US" sz="2600" b="1" spc="600" dirty="0">
                  <a:solidFill>
                    <a:srgbClr val="2A885B"/>
                  </a:solidFill>
                </a:endParaRPr>
              </a:p>
            </p:txBody>
          </p:sp>
        </p:grpSp>
        <p:pic>
          <p:nvPicPr>
            <p:cNvPr id="83" name="图形 128" descr="照相机 纯色填充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sp>
        <p:nvSpPr>
          <p:cNvPr id="70" name="等腰三角形 69"/>
          <p:cNvSpPr/>
          <p:nvPr>
            <p:custDataLst>
              <p:tags r:id="rId28"/>
            </p:custDataLst>
          </p:nvPr>
        </p:nvSpPr>
        <p:spPr>
          <a:xfrm rot="5400000">
            <a:off x="26099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29"/>
            </p:custDataLst>
          </p:nvPr>
        </p:nvSpPr>
        <p:spPr>
          <a:xfrm rot="16200000">
            <a:off x="928277" y="-921505"/>
            <a:ext cx="756000" cy="2592000"/>
          </a:xfrm>
          <a:prstGeom prst="rect">
            <a:avLst/>
          </a:prstGeom>
          <a:solidFill>
            <a:srgbClr val="2A885B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9" name="文本框 8"/>
          <p:cNvSpPr txBox="1"/>
          <p:nvPr>
            <p:custDataLst>
              <p:tags r:id="rId30"/>
            </p:custDataLst>
          </p:nvPr>
        </p:nvSpPr>
        <p:spPr>
          <a:xfrm>
            <a:off x="-130810" y="100330"/>
            <a:ext cx="3095625" cy="4597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400" b="1" spc="300" noProof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宣传片拍摄（二）</a:t>
            </a:r>
            <a:endParaRPr lang="zh-CN" altLang="en-US" sz="2400" b="1" spc="300" noProof="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-29602" y="1098550"/>
            <a:ext cx="2303537" cy="501015"/>
            <a:chOff x="8928063" y="1892010"/>
            <a:chExt cx="1863153" cy="500865"/>
          </a:xfrm>
          <a:solidFill>
            <a:srgbClr val="2B8A5C"/>
          </a:solidFill>
        </p:grpSpPr>
        <p:sp>
          <p:nvSpPr>
            <p:cNvPr id="19" name="Round Same Side Corner Rectangle 29"/>
            <p:cNvSpPr/>
            <p:nvPr>
              <p:custDataLst>
                <p:tags r:id="rId31"/>
              </p:custDataLst>
            </p:nvPr>
          </p:nvSpPr>
          <p:spPr>
            <a:xfrm rot="5400000">
              <a:off x="9620507" y="1222166"/>
              <a:ext cx="500865" cy="1840553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11" name="Rectangle 74"/>
            <p:cNvSpPr/>
            <p:nvPr>
              <p:custDataLst>
                <p:tags r:id="rId32"/>
              </p:custDataLst>
            </p:nvPr>
          </p:nvSpPr>
          <p:spPr>
            <a:xfrm>
              <a:off x="8928063" y="1937082"/>
              <a:ext cx="1838183" cy="388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82282" tIns="41141" rIns="82282" bIns="41141">
              <a:spAutoFit/>
            </a:bodyPr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拍摄实施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sp>
        <p:nvSpPr>
          <p:cNvPr id="100" name="文本框 99"/>
          <p:cNvSpPr txBox="1"/>
          <p:nvPr/>
        </p:nvSpPr>
        <p:spPr>
          <a:xfrm>
            <a:off x="3399790" y="2593340"/>
            <a:ext cx="6751955" cy="14395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marL="0" indent="0" algn="l"/>
            <a:r>
              <a:rPr lang="en-US" altLang="zh-CN" sz="2400" b="0">
                <a:solidFill>
                  <a:schemeClr val="bg1"/>
                </a:solidFill>
                <a:latin typeface="Calibri" charset="0"/>
                <a:cs typeface="宋体" charset="0"/>
              </a:rPr>
              <a:t>      </a:t>
            </a:r>
            <a:r>
              <a:rPr lang="zh-CN" sz="2400" b="0">
                <a:solidFill>
                  <a:schemeClr val="bg1"/>
                </a:solidFill>
                <a:latin typeface="Calibri" charset="0"/>
                <a:cs typeface="宋体" charset="0"/>
              </a:rPr>
              <a:t>外出拍摄如果是以单兵作战的形式很难实施的，所以我们的往往是以团队的形式进行外拍。这时就需要给我们的团队人员分工，可以会分为导演、摄影师、灯光师等。</a:t>
            </a:r>
            <a:endParaRPr lang="zh-CN" sz="2400" b="0">
              <a:solidFill>
                <a:schemeClr val="bg1"/>
              </a:solidFill>
              <a:latin typeface="Calibri" charset="0"/>
              <a:cs typeface="宋体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64510" y="1677871"/>
            <a:ext cx="2003425" cy="504190"/>
            <a:chOff x="8861482" y="1897524"/>
            <a:chExt cx="2058182" cy="495682"/>
          </a:xfrm>
          <a:solidFill>
            <a:srgbClr val="FFBA55"/>
          </a:solidFill>
        </p:grpSpPr>
        <p:sp>
          <p:nvSpPr>
            <p:cNvPr id="10" name="Round Same Side Corner Rectangle 29"/>
            <p:cNvSpPr/>
            <p:nvPr>
              <p:custDataLst>
                <p:tags r:id="rId33"/>
              </p:custDataLst>
            </p:nvPr>
          </p:nvSpPr>
          <p:spPr>
            <a:xfrm rot="16200000">
              <a:off x="9620225" y="1188359"/>
              <a:ext cx="495682" cy="191401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B8A5C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12" name="Rectangle 74"/>
            <p:cNvSpPr/>
            <p:nvPr>
              <p:custDataLst>
                <p:tags r:id="rId34"/>
              </p:custDataLst>
            </p:nvPr>
          </p:nvSpPr>
          <p:spPr>
            <a:xfrm>
              <a:off x="8861482" y="1938958"/>
              <a:ext cx="2058182" cy="382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82282" tIns="41141" rIns="82282" bIns="41141">
              <a:spAutoFit/>
            </a:bodyPr>
            <a:p>
              <a:pPr algn="ctr"/>
              <a:r>
                <a:rPr lang="zh-CN" altLang="en-US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器材</a:t>
              </a:r>
              <a:r>
                <a:rPr lang="zh-CN" altLang="en-US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准备</a:t>
              </a:r>
              <a:endParaRPr lang="zh-CN" altLang="en-US" sz="2000" spc="-200" dirty="0">
                <a:ln>
                  <a:noFill/>
                </a:ln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</p:spTree>
    <p:custDataLst>
      <p:tags r:id="rId35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矩形 133"/>
          <p:cNvSpPr/>
          <p:nvPr/>
        </p:nvSpPr>
        <p:spPr>
          <a:xfrm>
            <a:off x="217405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>
                <a:effectLst/>
              </a:rPr>
              <a:t>分镜头脚本）</a:t>
            </a:r>
            <a:endParaRPr lang="zh-CN" altLang="en-US">
              <a:effectLst/>
            </a:endParaRPr>
          </a:p>
        </p:txBody>
      </p:sp>
      <p:pic>
        <p:nvPicPr>
          <p:cNvPr id="135" name="图片 134" descr="渐变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3" name="组合 2"/>
          <p:cNvGrpSpPr/>
          <p:nvPr/>
        </p:nvGrpSpPr>
        <p:grpSpPr>
          <a:xfrm>
            <a:off x="-18045" y="2845771"/>
            <a:ext cx="2295215" cy="575945"/>
            <a:chOff x="132" y="1521"/>
            <a:chExt cx="3614" cy="907"/>
          </a:xfrm>
        </p:grpSpPr>
        <p:grpSp>
          <p:nvGrpSpPr>
            <p:cNvPr id="4" name="组合 3"/>
            <p:cNvGrpSpPr/>
            <p:nvPr/>
          </p:nvGrpSpPr>
          <p:grpSpPr>
            <a:xfrm>
              <a:off x="628" y="1597"/>
              <a:ext cx="3119" cy="794"/>
              <a:chOff x="8817312" y="1931535"/>
              <a:chExt cx="2953112" cy="503480"/>
            </a:xfrm>
          </p:grpSpPr>
          <p:sp>
            <p:nvSpPr>
              <p:cNvPr id="6" name="Round Same Side Corner Rectangle 29"/>
              <p:cNvSpPr/>
              <p:nvPr>
                <p:custDataLst>
                  <p:tags r:id="rId2"/>
                </p:custDataLst>
              </p:nvPr>
            </p:nvSpPr>
            <p:spPr>
              <a:xfrm rot="5400000">
                <a:off x="10042128" y="706719"/>
                <a:ext cx="503480" cy="295311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DA500"/>
              </a:solidFill>
              <a:ln>
                <a:noFill/>
              </a:ln>
              <a:effectLst>
                <a:outerShdw blurRad="190500" dist="635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p>
                <a:pPr algn="ctr"/>
                <a:endParaRPr lang="bg-BG" dirty="0">
                  <a:cs typeface="+mn-ea"/>
                  <a:sym typeface="+mn-lt"/>
                </a:endParaRPr>
              </a:p>
            </p:txBody>
          </p:sp>
          <p:sp>
            <p:nvSpPr>
              <p:cNvPr id="7" name="Rectangle 74"/>
              <p:cNvSpPr/>
              <p:nvPr>
                <p:custDataLst>
                  <p:tags r:id="rId3"/>
                </p:custDataLst>
              </p:nvPr>
            </p:nvSpPr>
            <p:spPr>
              <a:xfrm>
                <a:off x="9139183" y="2009530"/>
                <a:ext cx="2630823" cy="388073"/>
              </a:xfrm>
              <a:prstGeom prst="rect">
                <a:avLst/>
              </a:prstGeom>
            </p:spPr>
            <p:txBody>
              <a:bodyPr wrap="square" lIns="82282" tIns="41141" rIns="82282" bIns="41141">
                <a:noAutofit/>
              </a:bodyPr>
              <a:p>
                <a:pPr algn="dist"/>
                <a:r>
                  <a:rPr lang="zh-CN" altLang="en-US" sz="2000" dirty="0">
                    <a:solidFill>
                      <a:schemeClr val="bg1"/>
                    </a:solidFill>
                    <a:cs typeface="+mn-ea"/>
                    <a:sym typeface="+mn-lt"/>
                  </a:rPr>
                  <a:t>实施</a:t>
                </a:r>
                <a:r>
                  <a:rPr lang="zh-CN" altLang="en-US" sz="2000" dirty="0">
                    <a:solidFill>
                      <a:schemeClr val="bg1"/>
                    </a:solidFill>
                    <a:cs typeface="+mn-ea"/>
                    <a:sym typeface="+mn-lt"/>
                  </a:rPr>
                  <a:t>拍摄</a:t>
                </a:r>
                <a:endParaRPr lang="zh-CN" altLang="en-US" sz="20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8" name="图片 7" descr="橘子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32" y="1521"/>
              <a:ext cx="907" cy="907"/>
            </a:xfrm>
            <a:prstGeom prst="rect">
              <a:avLst/>
            </a:prstGeom>
          </p:spPr>
        </p:pic>
      </p:grpSp>
      <p:grpSp>
        <p:nvGrpSpPr>
          <p:cNvPr id="21" name="组合 20"/>
          <p:cNvGrpSpPr/>
          <p:nvPr/>
        </p:nvGrpSpPr>
        <p:grpSpPr>
          <a:xfrm>
            <a:off x="3055984" y="-40089"/>
            <a:ext cx="1736090" cy="772315"/>
            <a:chOff x="3457911" y="-40089"/>
            <a:chExt cx="1808427" cy="772315"/>
          </a:xfrm>
        </p:grpSpPr>
        <p:grpSp>
          <p:nvGrpSpPr>
            <p:cNvPr id="47" name="组合 46"/>
            <p:cNvGrpSpPr/>
            <p:nvPr/>
          </p:nvGrpSpPr>
          <p:grpSpPr>
            <a:xfrm>
              <a:off x="3457911" y="23985"/>
              <a:ext cx="1808427" cy="708241"/>
              <a:chOff x="7970" y="565"/>
              <a:chExt cx="2146" cy="1173"/>
            </a:xfrm>
          </p:grpSpPr>
          <p:grpSp>
            <p:nvGrpSpPr>
              <p:cNvPr id="50" name="组合 49"/>
              <p:cNvGrpSpPr/>
              <p:nvPr/>
            </p:nvGrpSpPr>
            <p:grpSpPr>
              <a:xfrm>
                <a:off x="7970" y="565"/>
                <a:ext cx="2146" cy="1149"/>
                <a:chOff x="7504" y="2497"/>
                <a:chExt cx="3001" cy="1337"/>
              </a:xfrm>
            </p:grpSpPr>
            <p:sp>
              <p:nvSpPr>
                <p:cNvPr id="51" name="MH_Other_363"/>
                <p:cNvSpPr/>
                <p:nvPr>
                  <p:custDataLst>
                    <p:tags r:id="rId6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2" name="MH_Other_364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7518" y="2497"/>
                  <a:ext cx="298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53" name="文本框 52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rgbClr val="00B050"/>
                    </a:solidFill>
                  </a:rPr>
                  <a:t>析任务</a:t>
                </a:r>
                <a:endParaRPr lang="zh-CN" altLang="en-US" sz="2400" b="1" spc="600" dirty="0">
                  <a:solidFill>
                    <a:srgbClr val="00B050"/>
                  </a:solidFill>
                </a:endParaRPr>
              </a:p>
            </p:txBody>
          </p:sp>
        </p:grpSp>
        <p:pic>
          <p:nvPicPr>
            <p:cNvPr id="54" name="图形 96" descr="照相机 纯色填充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188561" y="-40089"/>
              <a:ext cx="324000" cy="324000"/>
            </a:xfrm>
            <a:prstGeom prst="rect">
              <a:avLst/>
            </a:prstGeom>
          </p:spPr>
        </p:pic>
      </p:grpSp>
      <p:grpSp>
        <p:nvGrpSpPr>
          <p:cNvPr id="55" name="组合 54"/>
          <p:cNvGrpSpPr/>
          <p:nvPr/>
        </p:nvGrpSpPr>
        <p:grpSpPr>
          <a:xfrm>
            <a:off x="4851371" y="-36339"/>
            <a:ext cx="1764439" cy="761595"/>
            <a:chOff x="5610446" y="-49669"/>
            <a:chExt cx="1837957" cy="761595"/>
          </a:xfrm>
        </p:grpSpPr>
        <p:grpSp>
          <p:nvGrpSpPr>
            <p:cNvPr id="56" name="组合 55"/>
            <p:cNvGrpSpPr/>
            <p:nvPr/>
          </p:nvGrpSpPr>
          <p:grpSpPr>
            <a:xfrm>
              <a:off x="5610446" y="17572"/>
              <a:ext cx="1837957" cy="694354"/>
              <a:chOff x="7965" y="565"/>
              <a:chExt cx="2179" cy="1150"/>
            </a:xfrm>
          </p:grpSpPr>
          <p:grpSp>
            <p:nvGrpSpPr>
              <p:cNvPr id="57" name="组合 56"/>
              <p:cNvGrpSpPr/>
              <p:nvPr/>
            </p:nvGrpSpPr>
            <p:grpSpPr>
              <a:xfrm>
                <a:off x="7965" y="565"/>
                <a:ext cx="2179" cy="1149"/>
                <a:chOff x="7495" y="2497"/>
                <a:chExt cx="3047" cy="1337"/>
              </a:xfrm>
            </p:grpSpPr>
            <p:sp>
              <p:nvSpPr>
                <p:cNvPr id="58" name="MH_Other_363"/>
                <p:cNvSpPr/>
                <p:nvPr>
                  <p:custDataLst>
                    <p:tags r:id="rId12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9" name="MH_Other_364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7495" y="2497"/>
                  <a:ext cx="304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60" name="文本框 5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7976" y="950"/>
                <a:ext cx="2111" cy="765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rgbClr val="2A885B"/>
                    </a:solidFill>
                  </a:rPr>
                  <a:t>学新知</a:t>
                </a:r>
                <a:endParaRPr lang="zh-CN" altLang="en-US" sz="2400" b="1" spc="600" dirty="0">
                  <a:solidFill>
                    <a:srgbClr val="2A885B"/>
                  </a:solidFill>
                </a:endParaRPr>
              </a:p>
            </p:txBody>
          </p:sp>
        </p:grpSp>
        <p:pic>
          <p:nvPicPr>
            <p:cNvPr id="61" name="图形 107" descr="照相机 纯色填充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62" name="组合 61"/>
          <p:cNvGrpSpPr/>
          <p:nvPr/>
        </p:nvGrpSpPr>
        <p:grpSpPr>
          <a:xfrm>
            <a:off x="6637411" y="-42153"/>
            <a:ext cx="1728000" cy="748975"/>
            <a:chOff x="7776100" y="-47278"/>
            <a:chExt cx="1800000" cy="748975"/>
          </a:xfrm>
        </p:grpSpPr>
        <p:grpSp>
          <p:nvGrpSpPr>
            <p:cNvPr id="63" name="组合 62"/>
            <p:cNvGrpSpPr/>
            <p:nvPr/>
          </p:nvGrpSpPr>
          <p:grpSpPr>
            <a:xfrm>
              <a:off x="7776100" y="7947"/>
              <a:ext cx="1800000" cy="693750"/>
              <a:chOff x="7965" y="565"/>
              <a:chExt cx="2134" cy="1149"/>
            </a:xfrm>
          </p:grpSpPr>
          <p:grpSp>
            <p:nvGrpSpPr>
              <p:cNvPr id="64" name="组合 63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65" name="MH_Other_363"/>
                <p:cNvSpPr/>
                <p:nvPr>
                  <p:custDataLst>
                    <p:tags r:id="rId16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MH_Other_364"/>
                <p:cNvSpPr/>
                <p:nvPr>
                  <p:custDataLst>
                    <p:tags r:id="rId17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AA65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67" name="文本框 66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7965" y="950"/>
                <a:ext cx="2134" cy="762"/>
              </a:xfrm>
              <a:prstGeom prst="rect">
                <a:avLst/>
              </a:prstGeom>
              <a:solidFill>
                <a:srgbClr val="FAB653"/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chemeClr val="bg1"/>
                    </a:solidFill>
                  </a:rPr>
                  <a:t>练技术</a:t>
                </a:r>
                <a:endParaRPr lang="zh-CN" altLang="en-US" sz="24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68" name="图形 114" descr="照相机 纯色填充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486942" y="-47278"/>
              <a:ext cx="324000" cy="324000"/>
            </a:xfrm>
            <a:prstGeom prst="rect">
              <a:avLst/>
            </a:prstGeom>
          </p:spPr>
        </p:pic>
      </p:grpSp>
      <p:grpSp>
        <p:nvGrpSpPr>
          <p:cNvPr id="69" name="组合 68"/>
          <p:cNvGrpSpPr/>
          <p:nvPr/>
        </p:nvGrpSpPr>
        <p:grpSpPr>
          <a:xfrm>
            <a:off x="10217984" y="-40044"/>
            <a:ext cx="1735287" cy="765857"/>
            <a:chOff x="9946813" y="-40044"/>
            <a:chExt cx="1807591" cy="765857"/>
          </a:xfrm>
        </p:grpSpPr>
        <p:grpSp>
          <p:nvGrpSpPr>
            <p:cNvPr id="71" name="组合 70"/>
            <p:cNvGrpSpPr/>
            <p:nvPr/>
          </p:nvGrpSpPr>
          <p:grpSpPr>
            <a:xfrm>
              <a:off x="9946813" y="17572"/>
              <a:ext cx="1807591" cy="708241"/>
              <a:chOff x="7971" y="565"/>
              <a:chExt cx="2143" cy="1173"/>
            </a:xfrm>
          </p:grpSpPr>
          <p:grpSp>
            <p:nvGrpSpPr>
              <p:cNvPr id="72" name="组合 71"/>
              <p:cNvGrpSpPr/>
              <p:nvPr/>
            </p:nvGrpSpPr>
            <p:grpSpPr>
              <a:xfrm>
                <a:off x="7971" y="565"/>
                <a:ext cx="2143" cy="1149"/>
                <a:chOff x="7504" y="2497"/>
                <a:chExt cx="2997" cy="1337"/>
              </a:xfrm>
            </p:grpSpPr>
            <p:sp>
              <p:nvSpPr>
                <p:cNvPr id="73" name="MH_Other_363"/>
                <p:cNvSpPr/>
                <p:nvPr>
                  <p:custDataLst>
                    <p:tags r:id="rId20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4" name="MH_Other_364"/>
                <p:cNvSpPr/>
                <p:nvPr>
                  <p:custDataLst>
                    <p:tags r:id="rId21"/>
                  </p:custDataLst>
                </p:nvPr>
              </p:nvSpPr>
              <p:spPr>
                <a:xfrm>
                  <a:off x="7517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75" name="文本框 74"/>
              <p:cNvSpPr txBox="1"/>
              <p:nvPr>
                <p:custDataLst>
                  <p:tags r:id="rId22"/>
                </p:custDataLst>
              </p:nvPr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评任务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76" name="图形 121" descr="照相机 纯色填充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650866" y="-40044"/>
              <a:ext cx="324000" cy="324000"/>
            </a:xfrm>
            <a:prstGeom prst="rect">
              <a:avLst/>
            </a:prstGeom>
          </p:spPr>
        </p:pic>
      </p:grpSp>
      <p:grpSp>
        <p:nvGrpSpPr>
          <p:cNvPr id="77" name="组合 76"/>
          <p:cNvGrpSpPr/>
          <p:nvPr/>
        </p:nvGrpSpPr>
        <p:grpSpPr>
          <a:xfrm>
            <a:off x="8432173" y="-35735"/>
            <a:ext cx="1763628" cy="791180"/>
            <a:chOff x="5609601" y="-49669"/>
            <a:chExt cx="1837113" cy="791180"/>
          </a:xfrm>
        </p:grpSpPr>
        <p:grpSp>
          <p:nvGrpSpPr>
            <p:cNvPr id="78" name="组合 77"/>
            <p:cNvGrpSpPr/>
            <p:nvPr/>
          </p:nvGrpSpPr>
          <p:grpSpPr>
            <a:xfrm>
              <a:off x="5609601" y="17572"/>
              <a:ext cx="1837113" cy="723939"/>
              <a:chOff x="7964" y="565"/>
              <a:chExt cx="2178" cy="1199"/>
            </a:xfrm>
          </p:grpSpPr>
          <p:grpSp>
            <p:nvGrpSpPr>
              <p:cNvPr id="79" name="组合 78"/>
              <p:cNvGrpSpPr/>
              <p:nvPr/>
            </p:nvGrpSpPr>
            <p:grpSpPr>
              <a:xfrm>
                <a:off x="7964" y="565"/>
                <a:ext cx="2178" cy="1149"/>
                <a:chOff x="7495" y="2497"/>
                <a:chExt cx="3046" cy="1337"/>
              </a:xfrm>
            </p:grpSpPr>
            <p:sp>
              <p:nvSpPr>
                <p:cNvPr id="80" name="MH_Other_363"/>
                <p:cNvSpPr/>
                <p:nvPr>
                  <p:custDataLst>
                    <p:tags r:id="rId24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MH_Other_364"/>
                <p:cNvSpPr/>
                <p:nvPr>
                  <p:custDataLst>
                    <p:tags r:id="rId25"/>
                  </p:custDataLst>
                </p:nvPr>
              </p:nvSpPr>
              <p:spPr>
                <a:xfrm>
                  <a:off x="7495" y="2497"/>
                  <a:ext cx="3046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2" name="文本框 81"/>
              <p:cNvSpPr txBox="1"/>
              <p:nvPr>
                <p:custDataLst>
                  <p:tags r:id="rId26"/>
                </p:custDataLst>
              </p:nvPr>
            </p:nvSpPr>
            <p:spPr>
              <a:xfrm>
                <a:off x="7976" y="950"/>
                <a:ext cx="2111" cy="814"/>
              </a:xfrm>
              <a:prstGeom prst="rect">
                <a:avLst/>
              </a:prstGeom>
              <a:solidFill>
                <a:srgbClr val="FDFDFD"/>
              </a:solidFill>
            </p:spPr>
            <p:txBody>
              <a:bodyPr wrap="square" rtlCol="0">
                <a:spAutoFit/>
              </a:bodyPr>
              <a:p>
                <a:pPr algn="ctr">
                  <a:buClrTx/>
                  <a:buSzTx/>
                  <a:buFontTx/>
                </a:pPr>
                <a:r>
                  <a:rPr lang="zh-CN" altLang="en-US" sz="2600" b="1" spc="600" dirty="0">
                    <a:solidFill>
                      <a:srgbClr val="2A885B"/>
                    </a:solidFill>
                  </a:rPr>
                  <a:t>赛作品</a:t>
                </a:r>
                <a:endParaRPr lang="zh-CN" altLang="en-US" sz="2600" b="1" spc="600" dirty="0">
                  <a:solidFill>
                    <a:srgbClr val="2A885B"/>
                  </a:solidFill>
                </a:endParaRPr>
              </a:p>
            </p:txBody>
          </p:sp>
        </p:grpSp>
        <p:pic>
          <p:nvPicPr>
            <p:cNvPr id="83" name="图形 128" descr="照相机 纯色填充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sp>
        <p:nvSpPr>
          <p:cNvPr id="70" name="等腰三角形 69"/>
          <p:cNvSpPr/>
          <p:nvPr>
            <p:custDataLst>
              <p:tags r:id="rId28"/>
            </p:custDataLst>
          </p:nvPr>
        </p:nvSpPr>
        <p:spPr>
          <a:xfrm rot="5400000">
            <a:off x="26099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29"/>
            </p:custDataLst>
          </p:nvPr>
        </p:nvSpPr>
        <p:spPr>
          <a:xfrm rot="16200000">
            <a:off x="928277" y="-921505"/>
            <a:ext cx="756000" cy="2592000"/>
          </a:xfrm>
          <a:prstGeom prst="rect">
            <a:avLst/>
          </a:prstGeom>
          <a:solidFill>
            <a:srgbClr val="2A885B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9" name="文本框 8"/>
          <p:cNvSpPr txBox="1"/>
          <p:nvPr>
            <p:custDataLst>
              <p:tags r:id="rId30"/>
            </p:custDataLst>
          </p:nvPr>
        </p:nvSpPr>
        <p:spPr>
          <a:xfrm>
            <a:off x="-130810" y="100330"/>
            <a:ext cx="3095625" cy="4597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400" b="1" spc="300" noProof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宣传片拍摄（二）</a:t>
            </a:r>
            <a:endParaRPr lang="zh-CN" altLang="en-US" sz="2400" b="1" spc="300" noProof="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-29602" y="1098550"/>
            <a:ext cx="2303537" cy="501015"/>
            <a:chOff x="8928063" y="1892010"/>
            <a:chExt cx="1863153" cy="500865"/>
          </a:xfrm>
          <a:solidFill>
            <a:srgbClr val="2B8A5C"/>
          </a:solidFill>
        </p:grpSpPr>
        <p:sp>
          <p:nvSpPr>
            <p:cNvPr id="19" name="Round Same Side Corner Rectangle 29"/>
            <p:cNvSpPr/>
            <p:nvPr>
              <p:custDataLst>
                <p:tags r:id="rId31"/>
              </p:custDataLst>
            </p:nvPr>
          </p:nvSpPr>
          <p:spPr>
            <a:xfrm rot="5400000">
              <a:off x="9620507" y="1222166"/>
              <a:ext cx="500865" cy="1840553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11" name="Rectangle 74"/>
            <p:cNvSpPr/>
            <p:nvPr>
              <p:custDataLst>
                <p:tags r:id="rId32"/>
              </p:custDataLst>
            </p:nvPr>
          </p:nvSpPr>
          <p:spPr>
            <a:xfrm>
              <a:off x="8928063" y="1937082"/>
              <a:ext cx="1838183" cy="388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82282" tIns="41141" rIns="82282" bIns="41141">
              <a:spAutoFit/>
            </a:bodyPr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拍摄实施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264510" y="1677871"/>
            <a:ext cx="2003425" cy="504190"/>
            <a:chOff x="8861482" y="1897524"/>
            <a:chExt cx="2058182" cy="495682"/>
          </a:xfrm>
          <a:solidFill>
            <a:srgbClr val="FFBA55"/>
          </a:solidFill>
        </p:grpSpPr>
        <p:sp>
          <p:nvSpPr>
            <p:cNvPr id="10" name="Round Same Side Corner Rectangle 29"/>
            <p:cNvSpPr/>
            <p:nvPr>
              <p:custDataLst>
                <p:tags r:id="rId33"/>
              </p:custDataLst>
            </p:nvPr>
          </p:nvSpPr>
          <p:spPr>
            <a:xfrm rot="16200000">
              <a:off x="9620225" y="1188359"/>
              <a:ext cx="495682" cy="191401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B8A5C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12" name="Rectangle 74"/>
            <p:cNvSpPr/>
            <p:nvPr>
              <p:custDataLst>
                <p:tags r:id="rId34"/>
              </p:custDataLst>
            </p:nvPr>
          </p:nvSpPr>
          <p:spPr>
            <a:xfrm>
              <a:off x="8861482" y="1938958"/>
              <a:ext cx="2058182" cy="382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82282" tIns="41141" rIns="82282" bIns="41141">
              <a:spAutoFit/>
            </a:bodyPr>
            <a:p>
              <a:pPr algn="ctr"/>
              <a:r>
                <a:rPr lang="zh-CN" altLang="en-US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器材</a:t>
              </a:r>
              <a:r>
                <a:rPr lang="zh-CN" altLang="en-US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准备</a:t>
              </a:r>
              <a:endParaRPr lang="zh-CN" altLang="en-US" sz="2000" spc="-200" dirty="0">
                <a:ln>
                  <a:noFill/>
                </a:ln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261335" y="2273501"/>
            <a:ext cx="2003425" cy="504190"/>
            <a:chOff x="8861482" y="1897524"/>
            <a:chExt cx="2058182" cy="495682"/>
          </a:xfrm>
          <a:solidFill>
            <a:srgbClr val="FFBA55"/>
          </a:solidFill>
        </p:grpSpPr>
        <p:sp>
          <p:nvSpPr>
            <p:cNvPr id="15" name="Round Same Side Corner Rectangle 29"/>
            <p:cNvSpPr/>
            <p:nvPr>
              <p:custDataLst>
                <p:tags r:id="rId35"/>
              </p:custDataLst>
            </p:nvPr>
          </p:nvSpPr>
          <p:spPr>
            <a:xfrm rot="16200000">
              <a:off x="9620225" y="1188359"/>
              <a:ext cx="495682" cy="191401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B8A5C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16" name="Rectangle 74"/>
            <p:cNvSpPr/>
            <p:nvPr>
              <p:custDataLst>
                <p:tags r:id="rId36"/>
              </p:custDataLst>
            </p:nvPr>
          </p:nvSpPr>
          <p:spPr>
            <a:xfrm>
              <a:off x="8861482" y="1938958"/>
              <a:ext cx="2058182" cy="382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82282" tIns="41141" rIns="82282" bIns="41141">
              <a:spAutoFit/>
            </a:bodyPr>
            <a:p>
              <a:pPr algn="ctr"/>
              <a:r>
                <a:rPr lang="zh-CN" altLang="en-US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人员</a:t>
              </a:r>
              <a:r>
                <a:rPr lang="zh-CN" altLang="en-US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分工</a:t>
              </a:r>
              <a:endParaRPr lang="zh-CN" altLang="en-US" sz="2000" spc="-200" dirty="0">
                <a:ln>
                  <a:noFill/>
                </a:ln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pic>
        <p:nvPicPr>
          <p:cNvPr id="17" name="图片 16" descr="1717604196327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3505200" y="1599565"/>
            <a:ext cx="7388860" cy="4646295"/>
          </a:xfrm>
          <a:prstGeom prst="rect">
            <a:avLst/>
          </a:prstGeom>
        </p:spPr>
      </p:pic>
    </p:spTree>
    <p:custDataLst>
      <p:tags r:id="rId38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矩形 133"/>
          <p:cNvSpPr/>
          <p:nvPr/>
        </p:nvSpPr>
        <p:spPr>
          <a:xfrm>
            <a:off x="217405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pic>
        <p:nvPicPr>
          <p:cNvPr id="135" name="图片 134" descr="渐变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5" name="组合 4"/>
          <p:cNvGrpSpPr/>
          <p:nvPr/>
        </p:nvGrpSpPr>
        <p:grpSpPr>
          <a:xfrm>
            <a:off x="-18045" y="1202391"/>
            <a:ext cx="2043476" cy="575945"/>
            <a:chOff x="132" y="1521"/>
            <a:chExt cx="3218" cy="907"/>
          </a:xfrm>
        </p:grpSpPr>
        <p:grpSp>
          <p:nvGrpSpPr>
            <p:cNvPr id="9" name="组合 8"/>
            <p:cNvGrpSpPr/>
            <p:nvPr/>
          </p:nvGrpSpPr>
          <p:grpSpPr>
            <a:xfrm>
              <a:off x="627" y="1597"/>
              <a:ext cx="2723" cy="794"/>
              <a:chOff x="8816838" y="1931218"/>
              <a:chExt cx="2578232" cy="503480"/>
            </a:xfrm>
          </p:grpSpPr>
          <p:sp>
            <p:nvSpPr>
              <p:cNvPr id="11" name="Round Same Side Corner Rectangle 29"/>
              <p:cNvSpPr/>
              <p:nvPr/>
            </p:nvSpPr>
            <p:spPr>
              <a:xfrm rot="5400000">
                <a:off x="9854214" y="893842"/>
                <a:ext cx="503480" cy="257823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DA500"/>
              </a:solidFill>
              <a:ln>
                <a:noFill/>
              </a:ln>
              <a:effectLst>
                <a:outerShdw blurRad="190500" dist="635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bg-BG" dirty="0">
                  <a:cs typeface="+mn-ea"/>
                  <a:sym typeface="+mn-lt"/>
                </a:endParaRPr>
              </a:p>
            </p:txBody>
          </p:sp>
          <p:sp>
            <p:nvSpPr>
              <p:cNvPr id="12" name="Rectangle 74"/>
              <p:cNvSpPr/>
              <p:nvPr/>
            </p:nvSpPr>
            <p:spPr>
              <a:xfrm>
                <a:off x="9138689" y="1957850"/>
                <a:ext cx="2241159" cy="449581"/>
              </a:xfrm>
              <a:prstGeom prst="rect">
                <a:avLst/>
              </a:prstGeom>
            </p:spPr>
            <p:txBody>
              <a:bodyPr wrap="square" lIns="82282" tIns="41141" rIns="82282" bIns="41141">
                <a:spAutoFit/>
              </a:bodyPr>
              <a:lstStyle/>
              <a:p>
                <a:pPr algn="dist"/>
                <a:r>
                  <a:rPr lang="zh-CN" altLang="en-US" sz="2400" dirty="0">
                    <a:solidFill>
                      <a:schemeClr val="bg1"/>
                    </a:solidFill>
                    <a:cs typeface="+mn-ea"/>
                    <a:sym typeface="+mn-lt"/>
                  </a:rPr>
                  <a:t>小技巧</a:t>
                </a:r>
                <a:endParaRPr lang="zh-CN" altLang="en-US" sz="24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13" name="图片 12" descr="橘子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2" y="1521"/>
              <a:ext cx="907" cy="907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2979420" y="2012950"/>
            <a:ext cx="8288655" cy="429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marL="0" indent="0" algn="l"/>
            <a:r>
              <a:rPr lang="en-US" altLang="zh-CN" sz="2800" b="0">
                <a:solidFill>
                  <a:schemeClr val="bg1"/>
                </a:solidFill>
                <a:latin typeface="Calibri" charset="0"/>
                <a:cs typeface="宋体" charset="0"/>
              </a:rPr>
              <a:t>       </a:t>
            </a:r>
            <a:r>
              <a:rPr lang="zh-CN" sz="2800" b="0">
                <a:solidFill>
                  <a:schemeClr val="bg1"/>
                </a:solidFill>
                <a:latin typeface="Calibri" charset="0"/>
                <a:cs typeface="宋体" charset="0"/>
              </a:rPr>
              <a:t>在现场拍摄的过程中，我们往往会遇到很多复杂的情况，这就需要我们具备临时协调沟通的能力。但是拍摄一定要严格按照脚本进行，因为脚本的重要性不仅体现在制作过程的各个环节，也关系到最终作品的质量。</a:t>
            </a:r>
            <a:endParaRPr lang="zh-CN" sz="2800" b="0">
              <a:solidFill>
                <a:schemeClr val="bg1"/>
              </a:solidFill>
              <a:latin typeface="Calibri" charset="0"/>
              <a:cs typeface="宋体" charset="0"/>
            </a:endParaRPr>
          </a:p>
        </p:txBody>
      </p:sp>
      <p:sp>
        <p:nvSpPr>
          <p:cNvPr id="70" name="等腰三角形 69"/>
          <p:cNvSpPr/>
          <p:nvPr>
            <p:custDataLst>
              <p:tags r:id="rId3"/>
            </p:custDataLst>
          </p:nvPr>
        </p:nvSpPr>
        <p:spPr>
          <a:xfrm rot="5400000">
            <a:off x="26099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矩形 13"/>
          <p:cNvSpPr/>
          <p:nvPr>
            <p:custDataLst>
              <p:tags r:id="rId4"/>
            </p:custDataLst>
          </p:nvPr>
        </p:nvSpPr>
        <p:spPr>
          <a:xfrm rot="16200000">
            <a:off x="928277" y="-921505"/>
            <a:ext cx="756000" cy="2592000"/>
          </a:xfrm>
          <a:prstGeom prst="rect">
            <a:avLst/>
          </a:prstGeom>
          <a:solidFill>
            <a:srgbClr val="2A885B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-130810" y="100330"/>
            <a:ext cx="3095625" cy="4597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400" b="1" spc="300" noProof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宣传片拍摄（二）</a:t>
            </a:r>
            <a:endParaRPr lang="zh-CN" altLang="en-US" sz="2400" b="1" spc="300" noProof="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25.xml><?xml version="1.0" encoding="utf-8"?>
<p:tagLst xmlns:p="http://schemas.openxmlformats.org/presentationml/2006/main">
  <p:tag name="KSO_WM_UNIT_PLACING_PICTURE_USER_VIEWPORT" val="{&quot;height&quot;:12289,&quot;width&quot;:18434}"/>
</p:tagLst>
</file>

<file path=ppt/tags/tag12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7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28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29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31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32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33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34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35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36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3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142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146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154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158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169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173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177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181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185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198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202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206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214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BEAUTIFY_FLAG" val=""/>
</p:tagLst>
</file>

<file path=ppt/tags/tag223.xml><?xml version="1.0" encoding="utf-8"?>
<p:tagLst xmlns:p="http://schemas.openxmlformats.org/presentationml/2006/main">
  <p:tag name="KSO_WM_BEAUTIFY_FLAG" val=""/>
</p:tagLst>
</file>

<file path=ppt/tags/tag22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229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BEAUTIFY_FLAG" val=""/>
</p:tagLst>
</file>

<file path=ppt/tags/tag232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233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BEAUTIFY_FLAG" val=""/>
</p:tagLst>
</file>

<file path=ppt/tags/tag236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237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238.xml><?xml version="1.0" encoding="utf-8"?>
<p:tagLst xmlns:p="http://schemas.openxmlformats.org/presentationml/2006/main">
  <p:tag name="KSO_WM_BEAUTIFY_FLAG" val=""/>
</p:tagLst>
</file>

<file path=ppt/tags/tag239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241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242.xml><?xml version="1.0" encoding="utf-8"?>
<p:tagLst xmlns:p="http://schemas.openxmlformats.org/presentationml/2006/main">
  <p:tag name="KSO_WM_BEAUTIFY_FLAG" val=""/>
</p:tagLst>
</file>

<file path=ppt/tags/tag243.xml><?xml version="1.0" encoding="utf-8"?>
<p:tagLst xmlns:p="http://schemas.openxmlformats.org/presentationml/2006/main">
  <p:tag name="KSO_WM_BEAUTIFY_FLAG" val=""/>
</p:tagLst>
</file>

<file path=ppt/tags/tag244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  <p:tag name="KSO_WM_BEAUTIFY_FLAG" val=""/>
</p:tagLst>
</file>

<file path=ppt/tags/tag245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  <p:tag name="KSO_WM_BEAUTIFY_FLAG" val=""/>
</p:tagLst>
</file>

<file path=ppt/tags/tag246.xml><?xml version="1.0" encoding="utf-8"?>
<p:tagLst xmlns:p="http://schemas.openxmlformats.org/presentationml/2006/main">
  <p:tag name="KSO_WM_BEAUTIFY_FLAG" val=""/>
</p:tagLst>
</file>

<file path=ppt/tags/tag247.xml><?xml version="1.0" encoding="utf-8"?>
<p:tagLst xmlns:p="http://schemas.openxmlformats.org/presentationml/2006/main">
  <p:tag name="KSO_WM_BEAUTIFY_FLAG" val=""/>
</p:tagLst>
</file>

<file path=ppt/tags/tag248.xml><?xml version="1.0" encoding="utf-8"?>
<p:tagLst xmlns:p="http://schemas.openxmlformats.org/presentationml/2006/main">
  <p:tag name="KSO_WM_BEAUTIFY_FLAG" val=""/>
</p:tagLst>
</file>

<file path=ppt/tags/tag249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BEAUTIFY_FLAG" val=""/>
</p:tagLst>
</file>

<file path=ppt/tags/tag251.xml><?xml version="1.0" encoding="utf-8"?>
<p:tagLst xmlns:p="http://schemas.openxmlformats.org/presentationml/2006/main">
  <p:tag name="KSO_WM_BEAUTIFY_FLAG" val=""/>
</p:tagLst>
</file>

<file path=ppt/tags/tag252.xml><?xml version="1.0" encoding="utf-8"?>
<p:tagLst xmlns:p="http://schemas.openxmlformats.org/presentationml/2006/main">
  <p:tag name="KSO_WM_BEAUTIFY_FLAG" val=""/>
</p:tagLst>
</file>

<file path=ppt/tags/tag253.xml><?xml version="1.0" encoding="utf-8"?>
<p:tagLst xmlns:p="http://schemas.openxmlformats.org/presentationml/2006/main">
  <p:tag name="KSO_WM_BEAUTIFY_FLAG" val=""/>
</p:tagLst>
</file>

<file path=ppt/tags/tag254.xml><?xml version="1.0" encoding="utf-8"?>
<p:tagLst xmlns:p="http://schemas.openxmlformats.org/presentationml/2006/main">
  <p:tag name="KSO_WM_BEAUTIFY_FLAG" val=""/>
</p:tagLst>
</file>

<file path=ppt/tags/tag255.xml><?xml version="1.0" encoding="utf-8"?>
<p:tagLst xmlns:p="http://schemas.openxmlformats.org/presentationml/2006/main">
  <p:tag name="KSO_WM_BEAUTIFY_FLAG" val=""/>
</p:tagLst>
</file>

<file path=ppt/tags/tag256.xml><?xml version="1.0" encoding="utf-8"?>
<p:tagLst xmlns:p="http://schemas.openxmlformats.org/presentationml/2006/main">
  <p:tag name="KSO_WM_BEAUTIFY_FLAG" val=""/>
</p:tagLst>
</file>

<file path=ppt/tags/tag25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58.xml><?xml version="1.0" encoding="utf-8"?>
<p:tagLst xmlns:p="http://schemas.openxmlformats.org/presentationml/2006/main">
  <p:tag name="KSO_WM_BEAUTIFY_FLAG" val=""/>
</p:tagLst>
</file>

<file path=ppt/tags/tag259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BEAUTIFY_FLAG" val=""/>
</p:tagLst>
</file>

<file path=ppt/tags/tag26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62.xml><?xml version="1.0" encoding="utf-8"?>
<p:tagLst xmlns:p="http://schemas.openxmlformats.org/presentationml/2006/main">
  <p:tag name="COMMONDATA" val="eyJoZGlkIjoiOTRkN2FhYzIxN2MxMWY3MzlhMzExNjA0NjQ3NmIxNzAifQ=="/>
  <p:tag name="KSO_WPP_MARK_KEY" val="a7a9cce9-1c04-404d-83d6-22e6a98dc752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470</Words>
  <Application>WPS 文字</Application>
  <PresentationFormat>宽屏</PresentationFormat>
  <Paragraphs>108</Paragraphs>
  <Slides>7</Slides>
  <Notes>0</Notes>
  <HiddenSlides>0</HiddenSlides>
  <MMClips>3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7</vt:i4>
      </vt:variant>
    </vt:vector>
  </HeadingPairs>
  <TitlesOfParts>
    <vt:vector size="23" baseType="lpstr">
      <vt:lpstr>Arial</vt:lpstr>
      <vt:lpstr>宋体</vt:lpstr>
      <vt:lpstr>Wingdings</vt:lpstr>
      <vt:lpstr>Wingdings</vt:lpstr>
      <vt:lpstr>微软雅黑</vt:lpstr>
      <vt:lpstr>汉仪旗黑</vt:lpstr>
      <vt:lpstr>+中文标题</vt:lpstr>
      <vt:lpstr>苹方-简</vt:lpstr>
      <vt:lpstr>Calibri</vt:lpstr>
      <vt:lpstr>宋体</vt:lpstr>
      <vt:lpstr>Helvetica Neue</vt:lpstr>
      <vt:lpstr>Arial Unicode MS</vt:lpstr>
      <vt:lpstr>汉仪书宋二KW</vt:lpstr>
      <vt:lpstr>微软雅黑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Mickey贩卖机</cp:lastModifiedBy>
  <cp:revision>220</cp:revision>
  <dcterms:created xsi:type="dcterms:W3CDTF">2024-06-05T16:22:41Z</dcterms:created>
  <dcterms:modified xsi:type="dcterms:W3CDTF">2024-06-05T16:22:41Z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2052-6.7.1.8828</vt:lpwstr>
  </property>
  <property fmtid="{D5CDD505-2E9C-101B-9397-08002B2CF9AE}" pid="3" name="ICV">
    <vt:lpwstr>1D4374E4D431A69AD09060661FF8D3B8_43</vt:lpwstr>
  </property>
</Properties>
</file>